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58" r:id="rId4"/>
    <p:sldId id="275" r:id="rId5"/>
    <p:sldId id="276" r:id="rId6"/>
    <p:sldId id="259" r:id="rId7"/>
    <p:sldId id="281" r:id="rId8"/>
    <p:sldId id="260" r:id="rId9"/>
    <p:sldId id="265" r:id="rId10"/>
    <p:sldId id="261" r:id="rId11"/>
    <p:sldId id="266" r:id="rId12"/>
    <p:sldId id="286" r:id="rId13"/>
    <p:sldId id="282" r:id="rId14"/>
    <p:sldId id="267" r:id="rId15"/>
    <p:sldId id="263" r:id="rId16"/>
    <p:sldId id="264" r:id="rId17"/>
    <p:sldId id="278" r:id="rId18"/>
    <p:sldId id="277" r:id="rId19"/>
    <p:sldId id="268" r:id="rId20"/>
    <p:sldId id="269" r:id="rId21"/>
    <p:sldId id="270" r:id="rId22"/>
    <p:sldId id="271" r:id="rId23"/>
    <p:sldId id="272" r:id="rId24"/>
    <p:sldId id="262" r:id="rId25"/>
    <p:sldId id="279" r:id="rId26"/>
    <p:sldId id="285" r:id="rId27"/>
    <p:sldId id="284" r:id="rId28"/>
    <p:sldId id="283" r:id="rId29"/>
    <p:sldId id="280" r:id="rId30"/>
    <p:sldId id="274" r:id="rId31"/>
  </p:sldIdLst>
  <p:sldSz cx="9144000" cy="6858000" type="screen4x3"/>
  <p:notesSz cx="6858000" cy="9144000"/>
  <p:embeddedFontLst>
    <p:embeddedFont>
      <p:font typeface="Calibri Light" panose="020F0302020204030204" pitchFamily="34" charset="0"/>
      <p:regular r:id="rId32"/>
      <p:italic r:id="rId33"/>
    </p:embeddedFont>
    <p:embeddedFont>
      <p:font typeface="Luminari" panose="02000505000000020004" pitchFamily="2" charset="0"/>
      <p:regular r:id="rId34"/>
    </p:embeddedFont>
    <p:embeddedFont>
      <p:font typeface="Calibri" panose="020F0502020204030204" pitchFamily="34" charset="0"/>
      <p:regular r:id="rId35"/>
      <p:bold r:id="rId36"/>
      <p:italic r:id="rId37"/>
      <p:boldItalic r:id="rId3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75" d="100"/>
          <a:sy n="75" d="100"/>
        </p:scale>
        <p:origin x="1443"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1EC767DD-B61D-42AA-8C23-51B28EBD6AB6}"/>
    <pc:docChg chg="undo redo custSel addSld delSld modSld sldOrd modMainMaster">
      <pc:chgData name="Ken Merrihew" userId="bcb7a1e886d99f07" providerId="LiveId" clId="{1EC767DD-B61D-42AA-8C23-51B28EBD6AB6}" dt="2018-01-07T14:09:41.234" v="4351"/>
      <pc:docMkLst>
        <pc:docMk/>
      </pc:docMkLst>
      <pc:sldChg chg="addSp delSp modSp modTransition">
        <pc:chgData name="Ken Merrihew" userId="bcb7a1e886d99f07" providerId="LiveId" clId="{1EC767DD-B61D-42AA-8C23-51B28EBD6AB6}" dt="2018-01-05T16:08:18.710" v="2485" actId="478"/>
        <pc:sldMkLst>
          <pc:docMk/>
          <pc:sldMk cId="1597171409" sldId="256"/>
        </pc:sldMkLst>
        <pc:spChg chg="add del mod">
          <ac:chgData name="Ken Merrihew" userId="bcb7a1e886d99f07" providerId="LiveId" clId="{1EC767DD-B61D-42AA-8C23-51B28EBD6AB6}" dt="2018-01-05T16:08:18.710" v="2485" actId="478"/>
          <ac:spMkLst>
            <pc:docMk/>
            <pc:sldMk cId="1597171409" sldId="256"/>
            <ac:spMk id="2" creationId="{CE0664FA-F514-4ED0-8731-1D3878130973}"/>
          </ac:spMkLst>
        </pc:spChg>
        <pc:spChg chg="mod">
          <ac:chgData name="Ken Merrihew" userId="bcb7a1e886d99f07" providerId="LiveId" clId="{1EC767DD-B61D-42AA-8C23-51B28EBD6AB6}" dt="2018-01-05T15:40:18.015" v="2442" actId="20577"/>
          <ac:spMkLst>
            <pc:docMk/>
            <pc:sldMk cId="1597171409" sldId="256"/>
            <ac:spMk id="4" creationId="{F99C8952-C736-49BB-9765-49F52E533C0F}"/>
          </ac:spMkLst>
        </pc:spChg>
      </pc:sldChg>
      <pc:sldChg chg="addSp delSp modSp modTransition delAnim modAnim">
        <pc:chgData name="Ken Merrihew" userId="bcb7a1e886d99f07" providerId="LiveId" clId="{1EC767DD-B61D-42AA-8C23-51B28EBD6AB6}" dt="2018-01-05T18:18:09.297" v="3279"/>
        <pc:sldMkLst>
          <pc:docMk/>
          <pc:sldMk cId="4284693997" sldId="257"/>
        </pc:sldMkLst>
        <pc:spChg chg="add del mod">
          <ac:chgData name="Ken Merrihew" userId="bcb7a1e886d99f07" providerId="LiveId" clId="{1EC767DD-B61D-42AA-8C23-51B28EBD6AB6}" dt="2018-01-05T17:55:25.011" v="2695"/>
          <ac:spMkLst>
            <pc:docMk/>
            <pc:sldMk cId="4284693997" sldId="257"/>
            <ac:spMk id="2" creationId="{82AA50ED-3590-47D1-8DA0-E4996E651DFD}"/>
          </ac:spMkLst>
        </pc:spChg>
        <pc:spChg chg="del">
          <ac:chgData name="Ken Merrihew" userId="bcb7a1e886d99f07" providerId="LiveId" clId="{1EC767DD-B61D-42AA-8C23-51B28EBD6AB6}" dt="2018-01-05T15:40:22.158" v="2443" actId="478"/>
          <ac:spMkLst>
            <pc:docMk/>
            <pc:sldMk cId="4284693997" sldId="257"/>
            <ac:spMk id="2" creationId="{E8619356-A642-4A31-88A6-41D86BC708F8}"/>
          </ac:spMkLst>
        </pc:spChg>
        <pc:spChg chg="del">
          <ac:chgData name="Ken Merrihew" userId="bcb7a1e886d99f07" providerId="LiveId" clId="{1EC767DD-B61D-42AA-8C23-51B28EBD6AB6}" dt="2018-01-01T17:02:44.979" v="17" actId="478"/>
          <ac:spMkLst>
            <pc:docMk/>
            <pc:sldMk cId="4284693997" sldId="257"/>
            <ac:spMk id="3" creationId="{8431DF99-C6BD-426D-8D83-19EE75FBE02F}"/>
          </ac:spMkLst>
        </pc:spChg>
        <pc:spChg chg="mod">
          <ac:chgData name="Ken Merrihew" userId="bcb7a1e886d99f07" providerId="LiveId" clId="{1EC767DD-B61D-42AA-8C23-51B28EBD6AB6}" dt="2018-01-01T17:01:42.524" v="12" actId="20577"/>
          <ac:spMkLst>
            <pc:docMk/>
            <pc:sldMk cId="4284693997" sldId="257"/>
            <ac:spMk id="4" creationId="{9035EB28-0039-4891-BEE7-C838C8899A18}"/>
          </ac:spMkLst>
        </pc:spChg>
        <pc:spChg chg="add del">
          <ac:chgData name="Ken Merrihew" userId="bcb7a1e886d99f07" providerId="LiveId" clId="{1EC767DD-B61D-42AA-8C23-51B28EBD6AB6}" dt="2018-01-01T17:04:31.864" v="30" actId="478"/>
          <ac:spMkLst>
            <pc:docMk/>
            <pc:sldMk cId="4284693997" sldId="257"/>
            <ac:spMk id="5" creationId="{38292F95-3B69-4E38-9DBC-1C0C66BD4FCE}"/>
          </ac:spMkLst>
        </pc:spChg>
        <pc:spChg chg="add del">
          <ac:chgData name="Ken Merrihew" userId="bcb7a1e886d99f07" providerId="LiveId" clId="{1EC767DD-B61D-42AA-8C23-51B28EBD6AB6}" dt="2018-01-01T17:04:04.270" v="23" actId="478"/>
          <ac:spMkLst>
            <pc:docMk/>
            <pc:sldMk cId="4284693997" sldId="257"/>
            <ac:spMk id="6" creationId="{E61433B2-80BC-4326-84C4-475EB20751C8}"/>
          </ac:spMkLst>
        </pc:spChg>
        <pc:spChg chg="add del">
          <ac:chgData name="Ken Merrihew" userId="bcb7a1e886d99f07" providerId="LiveId" clId="{1EC767DD-B61D-42AA-8C23-51B28EBD6AB6}" dt="2018-01-01T17:04:30.015" v="29" actId="478"/>
          <ac:spMkLst>
            <pc:docMk/>
            <pc:sldMk cId="4284693997" sldId="257"/>
            <ac:spMk id="7" creationId="{2C246834-735B-4687-8973-00FB54F4A8D2}"/>
          </ac:spMkLst>
        </pc:spChg>
        <pc:spChg chg="add mod ord">
          <ac:chgData name="Ken Merrihew" userId="bcb7a1e886d99f07" providerId="LiveId" clId="{1EC767DD-B61D-42AA-8C23-51B28EBD6AB6}" dt="2018-01-01T17:16:46.906" v="398" actId="1036"/>
          <ac:spMkLst>
            <pc:docMk/>
            <pc:sldMk cId="4284693997" sldId="257"/>
            <ac:spMk id="8" creationId="{D98E0D50-1E33-4B4C-A84C-A6216F1B701B}"/>
          </ac:spMkLst>
        </pc:spChg>
        <pc:spChg chg="add del">
          <ac:chgData name="Ken Merrihew" userId="bcb7a1e886d99f07" providerId="LiveId" clId="{1EC767DD-B61D-42AA-8C23-51B28EBD6AB6}" dt="2018-01-01T17:04:21.966" v="27" actId="478"/>
          <ac:spMkLst>
            <pc:docMk/>
            <pc:sldMk cId="4284693997" sldId="257"/>
            <ac:spMk id="9" creationId="{719D8FBC-1C9A-4631-9CED-0EBC8BE64EE5}"/>
          </ac:spMkLst>
        </pc:spChg>
        <pc:spChg chg="add del mod">
          <ac:chgData name="Ken Merrihew" userId="bcb7a1e886d99f07" providerId="LiveId" clId="{1EC767DD-B61D-42AA-8C23-51B28EBD6AB6}" dt="2018-01-01T17:04:27.466" v="28" actId="478"/>
          <ac:spMkLst>
            <pc:docMk/>
            <pc:sldMk cId="4284693997" sldId="257"/>
            <ac:spMk id="10" creationId="{4A2D1D5D-3E9D-4D96-A4A2-B9B90CAC326C}"/>
          </ac:spMkLst>
        </pc:spChg>
        <pc:spChg chg="add mod ord topLvl">
          <ac:chgData name="Ken Merrihew" userId="bcb7a1e886d99f07" providerId="LiveId" clId="{1EC767DD-B61D-42AA-8C23-51B28EBD6AB6}" dt="2018-01-01T17:16:46.906" v="398" actId="1036"/>
          <ac:spMkLst>
            <pc:docMk/>
            <pc:sldMk cId="4284693997" sldId="257"/>
            <ac:spMk id="11" creationId="{E7FE8A74-03AF-4C45-AC52-6A0C689625F9}"/>
          </ac:spMkLst>
        </pc:spChg>
        <pc:spChg chg="add">
          <ac:chgData name="Ken Merrihew" userId="bcb7a1e886d99f07" providerId="LiveId" clId="{1EC767DD-B61D-42AA-8C23-51B28EBD6AB6}" dt="2018-01-05T15:40:22.674" v="2444"/>
          <ac:spMkLst>
            <pc:docMk/>
            <pc:sldMk cId="4284693997" sldId="257"/>
            <ac:spMk id="15" creationId="{52294D6E-49FC-4765-837A-F46AE452D0B4}"/>
          </ac:spMkLst>
        </pc:spChg>
        <pc:spChg chg="add mod">
          <ac:chgData name="Ken Merrihew" userId="bcb7a1e886d99f07" providerId="LiveId" clId="{1EC767DD-B61D-42AA-8C23-51B28EBD6AB6}" dt="2018-01-01T17:16:46.906" v="398" actId="1036"/>
          <ac:spMkLst>
            <pc:docMk/>
            <pc:sldMk cId="4284693997" sldId="257"/>
            <ac:spMk id="20" creationId="{85AEB2F1-2D3F-4344-8C13-FCA2AC30BB93}"/>
          </ac:spMkLst>
        </pc:spChg>
        <pc:spChg chg="add mod">
          <ac:chgData name="Ken Merrihew" userId="bcb7a1e886d99f07" providerId="LiveId" clId="{1EC767DD-B61D-42AA-8C23-51B28EBD6AB6}" dt="2018-01-01T22:40:49.289" v="1434" actId="1036"/>
          <ac:spMkLst>
            <pc:docMk/>
            <pc:sldMk cId="4284693997" sldId="257"/>
            <ac:spMk id="21" creationId="{1570E7A3-BDAC-4196-B7C8-5296F4EAA069}"/>
          </ac:spMkLst>
        </pc:spChg>
        <pc:spChg chg="add mod">
          <ac:chgData name="Ken Merrihew" userId="bcb7a1e886d99f07" providerId="LiveId" clId="{1EC767DD-B61D-42AA-8C23-51B28EBD6AB6}" dt="2018-01-01T22:44:19.466" v="1573" actId="1037"/>
          <ac:spMkLst>
            <pc:docMk/>
            <pc:sldMk cId="4284693997" sldId="257"/>
            <ac:spMk id="25" creationId="{3AC07ACF-F69E-4362-9ED8-A5AF053E1E28}"/>
          </ac:spMkLst>
        </pc:spChg>
        <pc:spChg chg="add mod">
          <ac:chgData name="Ken Merrihew" userId="bcb7a1e886d99f07" providerId="LiveId" clId="{1EC767DD-B61D-42AA-8C23-51B28EBD6AB6}" dt="2018-01-01T22:41:53.170" v="1552" actId="1035"/>
          <ac:spMkLst>
            <pc:docMk/>
            <pc:sldMk cId="4284693997" sldId="257"/>
            <ac:spMk id="28" creationId="{A107E1EA-C033-47DA-BAAA-8C67F6B81AFF}"/>
          </ac:spMkLst>
        </pc:spChg>
        <pc:spChg chg="add del mod">
          <ac:chgData name="Ken Merrihew" userId="bcb7a1e886d99f07" providerId="LiveId" clId="{1EC767DD-B61D-42AA-8C23-51B28EBD6AB6}" dt="2018-01-01T17:19:38.423" v="629" actId="478"/>
          <ac:spMkLst>
            <pc:docMk/>
            <pc:sldMk cId="4284693997" sldId="257"/>
            <ac:spMk id="31" creationId="{3AE0C18C-BB4C-4AB5-B303-00144E257E85}"/>
          </ac:spMkLst>
        </pc:spChg>
        <pc:grpChg chg="add del mod">
          <ac:chgData name="Ken Merrihew" userId="bcb7a1e886d99f07" providerId="LiveId" clId="{1EC767DD-B61D-42AA-8C23-51B28EBD6AB6}" dt="2018-01-01T17:10:34.850" v="146" actId="165"/>
          <ac:grpSpMkLst>
            <pc:docMk/>
            <pc:sldMk cId="4284693997" sldId="257"/>
            <ac:grpSpMk id="15" creationId="{B93B87D1-2733-4115-9CE7-635F95D9986E}"/>
          </ac:grpSpMkLst>
        </pc:grpChg>
        <pc:cxnChg chg="add mod topLvl">
          <ac:chgData name="Ken Merrihew" userId="bcb7a1e886d99f07" providerId="LiveId" clId="{1EC767DD-B61D-42AA-8C23-51B28EBD6AB6}" dt="2018-01-01T17:16:46.906" v="398" actId="1036"/>
          <ac:cxnSpMkLst>
            <pc:docMk/>
            <pc:sldMk cId="4284693997" sldId="257"/>
            <ac:cxnSpMk id="13" creationId="{7FF10DA0-36D8-497A-82E0-BEA6604B0F61}"/>
          </ac:cxnSpMkLst>
        </pc:cxnChg>
        <pc:cxnChg chg="add mod topLvl">
          <ac:chgData name="Ken Merrihew" userId="bcb7a1e886d99f07" providerId="LiveId" clId="{1EC767DD-B61D-42AA-8C23-51B28EBD6AB6}" dt="2018-01-01T17:16:46.906" v="398" actId="1036"/>
          <ac:cxnSpMkLst>
            <pc:docMk/>
            <pc:sldMk cId="4284693997" sldId="257"/>
            <ac:cxnSpMk id="14" creationId="{1684119D-74FC-493E-9641-54A29EF2BDC9}"/>
          </ac:cxnSpMkLst>
        </pc:cxnChg>
        <pc:cxnChg chg="add mod">
          <ac:chgData name="Ken Merrihew" userId="bcb7a1e886d99f07" providerId="LiveId" clId="{1EC767DD-B61D-42AA-8C23-51B28EBD6AB6}" dt="2018-01-01T22:40:36.846" v="1359" actId="1076"/>
          <ac:cxnSpMkLst>
            <pc:docMk/>
            <pc:sldMk cId="4284693997" sldId="257"/>
            <ac:cxnSpMk id="22" creationId="{EBFE15CB-ADAE-4598-9E0B-01F410FA6E1F}"/>
          </ac:cxnSpMkLst>
        </pc:cxnChg>
        <pc:cxnChg chg="add mod">
          <ac:chgData name="Ken Merrihew" userId="bcb7a1e886d99f07" providerId="LiveId" clId="{1EC767DD-B61D-42AA-8C23-51B28EBD6AB6}" dt="2018-01-01T22:44:19.466" v="1573" actId="1037"/>
          <ac:cxnSpMkLst>
            <pc:docMk/>
            <pc:sldMk cId="4284693997" sldId="257"/>
            <ac:cxnSpMk id="26" creationId="{C15CA3F3-1FE1-461C-A25E-A6FC126B8FE8}"/>
          </ac:cxnSpMkLst>
        </pc:cxnChg>
        <pc:cxnChg chg="add mod">
          <ac:chgData name="Ken Merrihew" userId="bcb7a1e886d99f07" providerId="LiveId" clId="{1EC767DD-B61D-42AA-8C23-51B28EBD6AB6}" dt="2018-01-01T22:44:26.767" v="1574" actId="1036"/>
          <ac:cxnSpMkLst>
            <pc:docMk/>
            <pc:sldMk cId="4284693997" sldId="257"/>
            <ac:cxnSpMk id="29" creationId="{39524536-A313-4B62-8263-FC51A79AB48A}"/>
          </ac:cxnSpMkLst>
        </pc:cxnChg>
      </pc:sldChg>
      <pc:sldChg chg="addSp delSp ord modTransition">
        <pc:chgData name="Ken Merrihew" userId="bcb7a1e886d99f07" providerId="LiveId" clId="{1EC767DD-B61D-42AA-8C23-51B28EBD6AB6}" dt="2018-01-05T15:40:26.206" v="2446"/>
        <pc:sldMkLst>
          <pc:docMk/>
          <pc:sldMk cId="3911961974" sldId="258"/>
        </pc:sldMkLst>
        <pc:spChg chg="del">
          <ac:chgData name="Ken Merrihew" userId="bcb7a1e886d99f07" providerId="LiveId" clId="{1EC767DD-B61D-42AA-8C23-51B28EBD6AB6}" dt="2018-01-05T15:40:25.742" v="2445" actId="478"/>
          <ac:spMkLst>
            <pc:docMk/>
            <pc:sldMk cId="3911961974" sldId="258"/>
            <ac:spMk id="2" creationId="{E8619356-A642-4A31-88A6-41D86BC708F8}"/>
          </ac:spMkLst>
        </pc:spChg>
        <pc:spChg chg="add">
          <ac:chgData name="Ken Merrihew" userId="bcb7a1e886d99f07" providerId="LiveId" clId="{1EC767DD-B61D-42AA-8C23-51B28EBD6AB6}" dt="2018-01-05T15:40:26.206" v="2446"/>
          <ac:spMkLst>
            <pc:docMk/>
            <pc:sldMk cId="3911961974" sldId="258"/>
            <ac:spMk id="3" creationId="{2D2D6D46-4C44-4164-9A8C-F1A2A84C7F6A}"/>
          </ac:spMkLst>
        </pc:spChg>
      </pc:sldChg>
      <pc:sldChg chg="addSp delSp modSp add ord modTransition delAnim modAnim">
        <pc:chgData name="Ken Merrihew" userId="bcb7a1e886d99f07" providerId="LiveId" clId="{1EC767DD-B61D-42AA-8C23-51B28EBD6AB6}" dt="2018-01-05T16:34:20.472" v="2498" actId="20577"/>
        <pc:sldMkLst>
          <pc:docMk/>
          <pc:sldMk cId="148588549" sldId="259"/>
        </pc:sldMkLst>
        <pc:spChg chg="del mod">
          <ac:chgData name="Ken Merrihew" userId="bcb7a1e886d99f07" providerId="LiveId" clId="{1EC767DD-B61D-42AA-8C23-51B28EBD6AB6}" dt="2018-01-05T15:40:41.310" v="2451" actId="478"/>
          <ac:spMkLst>
            <pc:docMk/>
            <pc:sldMk cId="148588549" sldId="259"/>
            <ac:spMk id="2" creationId="{E8619356-A642-4A31-88A6-41D86BC708F8}"/>
          </ac:spMkLst>
        </pc:spChg>
        <pc:spChg chg="del">
          <ac:chgData name="Ken Merrihew" userId="bcb7a1e886d99f07" providerId="LiveId" clId="{1EC767DD-B61D-42AA-8C23-51B28EBD6AB6}" dt="2018-01-01T17:38:21.651" v="645" actId="478"/>
          <ac:spMkLst>
            <pc:docMk/>
            <pc:sldMk cId="148588549" sldId="259"/>
            <ac:spMk id="3" creationId="{8431DF99-C6BD-426D-8D83-19EE75FBE02F}"/>
          </ac:spMkLst>
        </pc:spChg>
        <pc:spChg chg="mod ord">
          <ac:chgData name="Ken Merrihew" userId="bcb7a1e886d99f07" providerId="LiveId" clId="{1EC767DD-B61D-42AA-8C23-51B28EBD6AB6}" dt="2018-01-05T16:34:20.472" v="2498" actId="20577"/>
          <ac:spMkLst>
            <pc:docMk/>
            <pc:sldMk cId="148588549" sldId="259"/>
            <ac:spMk id="4" creationId="{9035EB28-0039-4891-BEE7-C838C8899A18}"/>
          </ac:spMkLst>
        </pc:spChg>
        <pc:spChg chg="add mod">
          <ac:chgData name="Ken Merrihew" userId="bcb7a1e886d99f07" providerId="LiveId" clId="{1EC767DD-B61D-42AA-8C23-51B28EBD6AB6}" dt="2018-01-05T15:04:47.989" v="2213" actId="1035"/>
          <ac:spMkLst>
            <pc:docMk/>
            <pc:sldMk cId="148588549" sldId="259"/>
            <ac:spMk id="5" creationId="{5F6E30A3-DA3B-4E5D-BFC9-4F985CD0298C}"/>
          </ac:spMkLst>
        </pc:spChg>
        <pc:spChg chg="add mod">
          <ac:chgData name="Ken Merrihew" userId="bcb7a1e886d99f07" providerId="LiveId" clId="{1EC767DD-B61D-42AA-8C23-51B28EBD6AB6}" dt="2018-01-05T15:04:47.989" v="2213" actId="1035"/>
          <ac:spMkLst>
            <pc:docMk/>
            <pc:sldMk cId="148588549" sldId="259"/>
            <ac:spMk id="6" creationId="{81CA9E74-29F7-4701-9775-7099AC2F19CF}"/>
          </ac:spMkLst>
        </pc:spChg>
        <pc:spChg chg="add mod">
          <ac:chgData name="Ken Merrihew" userId="bcb7a1e886d99f07" providerId="LiveId" clId="{1EC767DD-B61D-42AA-8C23-51B28EBD6AB6}" dt="2018-01-05T15:04:47.989" v="2213" actId="1035"/>
          <ac:spMkLst>
            <pc:docMk/>
            <pc:sldMk cId="148588549" sldId="259"/>
            <ac:spMk id="7" creationId="{E46ED8C3-EB9B-49B6-AFD2-B1CE1CAF08F0}"/>
          </ac:spMkLst>
        </pc:spChg>
        <pc:spChg chg="add mod">
          <ac:chgData name="Ken Merrihew" userId="bcb7a1e886d99f07" providerId="LiveId" clId="{1EC767DD-B61D-42AA-8C23-51B28EBD6AB6}" dt="2018-01-05T15:04:47.989" v="2213" actId="1035"/>
          <ac:spMkLst>
            <pc:docMk/>
            <pc:sldMk cId="148588549" sldId="259"/>
            <ac:spMk id="8" creationId="{063188F4-4820-4617-A262-9957F84BB251}"/>
          </ac:spMkLst>
        </pc:spChg>
        <pc:spChg chg="add">
          <ac:chgData name="Ken Merrihew" userId="bcb7a1e886d99f07" providerId="LiveId" clId="{1EC767DD-B61D-42AA-8C23-51B28EBD6AB6}" dt="2018-01-05T15:40:41.843" v="2452" actId="20577"/>
          <ac:spMkLst>
            <pc:docMk/>
            <pc:sldMk cId="148588549" sldId="259"/>
            <ac:spMk id="9" creationId="{E24702D2-929F-4E09-A10F-E66A8BC01B60}"/>
          </ac:spMkLst>
        </pc:spChg>
      </pc:sldChg>
      <pc:sldChg chg="addSp delSp add modTransition">
        <pc:chgData name="Ken Merrihew" userId="bcb7a1e886d99f07" providerId="LiveId" clId="{1EC767DD-B61D-42AA-8C23-51B28EBD6AB6}" dt="2018-01-05T15:40:45.486" v="2454"/>
        <pc:sldMkLst>
          <pc:docMk/>
          <pc:sldMk cId="2719049339" sldId="260"/>
        </pc:sldMkLst>
        <pc:spChg chg="del">
          <ac:chgData name="Ken Merrihew" userId="bcb7a1e886d99f07" providerId="LiveId" clId="{1EC767DD-B61D-42AA-8C23-51B28EBD6AB6}" dt="2018-01-05T15:40:45.035" v="2453" actId="478"/>
          <ac:spMkLst>
            <pc:docMk/>
            <pc:sldMk cId="2719049339" sldId="260"/>
            <ac:spMk id="2" creationId="{E8619356-A642-4A31-88A6-41D86BC708F8}"/>
          </ac:spMkLst>
        </pc:spChg>
        <pc:spChg chg="add">
          <ac:chgData name="Ken Merrihew" userId="bcb7a1e886d99f07" providerId="LiveId" clId="{1EC767DD-B61D-42AA-8C23-51B28EBD6AB6}" dt="2018-01-05T15:40:45.486" v="2454"/>
          <ac:spMkLst>
            <pc:docMk/>
            <pc:sldMk cId="2719049339" sldId="260"/>
            <ac:spMk id="3" creationId="{6500609C-6C6F-44D5-B46E-2BE8D562EA43}"/>
          </ac:spMkLst>
        </pc:spChg>
      </pc:sldChg>
      <pc:sldChg chg="addSp delSp modSp add modTransition delAnim modAnim">
        <pc:chgData name="Ken Merrihew" userId="bcb7a1e886d99f07" providerId="LiveId" clId="{1EC767DD-B61D-42AA-8C23-51B28EBD6AB6}" dt="2018-01-07T01:28:16.789" v="3846" actId="14100"/>
        <pc:sldMkLst>
          <pc:docMk/>
          <pc:sldMk cId="878467274" sldId="261"/>
        </pc:sldMkLst>
        <pc:spChg chg="del">
          <ac:chgData name="Ken Merrihew" userId="bcb7a1e886d99f07" providerId="LiveId" clId="{1EC767DD-B61D-42AA-8C23-51B28EBD6AB6}" dt="2018-01-05T15:40:51.468" v="2457" actId="478"/>
          <ac:spMkLst>
            <pc:docMk/>
            <pc:sldMk cId="878467274" sldId="261"/>
            <ac:spMk id="2" creationId="{E8619356-A642-4A31-88A6-41D86BC708F8}"/>
          </ac:spMkLst>
        </pc:spChg>
        <pc:spChg chg="del">
          <ac:chgData name="Ken Merrihew" userId="bcb7a1e886d99f07" providerId="LiveId" clId="{1EC767DD-B61D-42AA-8C23-51B28EBD6AB6}" dt="2018-01-01T17:54:03.372" v="992" actId="478"/>
          <ac:spMkLst>
            <pc:docMk/>
            <pc:sldMk cId="878467274" sldId="261"/>
            <ac:spMk id="3" creationId="{8431DF99-C6BD-426D-8D83-19EE75FBE02F}"/>
          </ac:spMkLst>
        </pc:spChg>
        <pc:spChg chg="del">
          <ac:chgData name="Ken Merrihew" userId="bcb7a1e886d99f07" providerId="LiveId" clId="{1EC767DD-B61D-42AA-8C23-51B28EBD6AB6}" dt="2018-01-01T17:54:03.372" v="992" actId="478"/>
          <ac:spMkLst>
            <pc:docMk/>
            <pc:sldMk cId="878467274" sldId="261"/>
            <ac:spMk id="4" creationId="{9035EB28-0039-4891-BEE7-C838C8899A18}"/>
          </ac:spMkLst>
        </pc:spChg>
        <pc:spChg chg="add del mod ord">
          <ac:chgData name="Ken Merrihew" userId="bcb7a1e886d99f07" providerId="LiveId" clId="{1EC767DD-B61D-42AA-8C23-51B28EBD6AB6}" dt="2018-01-01T22:52:48.203" v="1776" actId="478"/>
          <ac:spMkLst>
            <pc:docMk/>
            <pc:sldMk cId="878467274" sldId="261"/>
            <ac:spMk id="5" creationId="{F1BF39C4-11C7-4529-BEF6-07E8829933A3}"/>
          </ac:spMkLst>
        </pc:spChg>
        <pc:spChg chg="add mod topLvl">
          <ac:chgData name="Ken Merrihew" userId="bcb7a1e886d99f07" providerId="LiveId" clId="{1EC767DD-B61D-42AA-8C23-51B28EBD6AB6}" dt="2018-01-01T17:59:31.454" v="1094" actId="1076"/>
          <ac:spMkLst>
            <pc:docMk/>
            <pc:sldMk cId="878467274" sldId="261"/>
            <ac:spMk id="6" creationId="{032C1A30-0021-472B-8772-EDA354DB562C}"/>
          </ac:spMkLst>
        </pc:spChg>
        <pc:spChg chg="add mod topLvl">
          <ac:chgData name="Ken Merrihew" userId="bcb7a1e886d99f07" providerId="LiveId" clId="{1EC767DD-B61D-42AA-8C23-51B28EBD6AB6}" dt="2018-01-01T17:59:22.080" v="1093" actId="404"/>
          <ac:spMkLst>
            <pc:docMk/>
            <pc:sldMk cId="878467274" sldId="261"/>
            <ac:spMk id="7" creationId="{68C2776A-35B7-4A34-9283-31A86630164B}"/>
          </ac:spMkLst>
        </pc:spChg>
        <pc:spChg chg="add mod topLvl">
          <ac:chgData name="Ken Merrihew" userId="bcb7a1e886d99f07" providerId="LiveId" clId="{1EC767DD-B61D-42AA-8C23-51B28EBD6AB6}" dt="2018-01-01T17:58:12.966" v="1067" actId="14100"/>
          <ac:spMkLst>
            <pc:docMk/>
            <pc:sldMk cId="878467274" sldId="261"/>
            <ac:spMk id="8" creationId="{A6B2028B-15F7-45AB-A89F-FB45E55E5780}"/>
          </ac:spMkLst>
        </pc:spChg>
        <pc:spChg chg="add mod topLvl">
          <ac:chgData name="Ken Merrihew" userId="bcb7a1e886d99f07" providerId="LiveId" clId="{1EC767DD-B61D-42AA-8C23-51B28EBD6AB6}" dt="2018-01-01T17:59:03.562" v="1088" actId="1037"/>
          <ac:spMkLst>
            <pc:docMk/>
            <pc:sldMk cId="878467274" sldId="261"/>
            <ac:spMk id="9" creationId="{4D056839-2A8D-4B53-B68A-8BD3DBA1C039}"/>
          </ac:spMkLst>
        </pc:spChg>
        <pc:spChg chg="add mod topLvl">
          <ac:chgData name="Ken Merrihew" userId="bcb7a1e886d99f07" providerId="LiveId" clId="{1EC767DD-B61D-42AA-8C23-51B28EBD6AB6}" dt="2018-01-07T01:28:16.789" v="3846" actId="14100"/>
          <ac:spMkLst>
            <pc:docMk/>
            <pc:sldMk cId="878467274" sldId="261"/>
            <ac:spMk id="10" creationId="{BD118851-03F3-4358-9000-232B055365DD}"/>
          </ac:spMkLst>
        </pc:spChg>
        <pc:spChg chg="add mod topLvl">
          <ac:chgData name="Ken Merrihew" userId="bcb7a1e886d99f07" providerId="LiveId" clId="{1EC767DD-B61D-42AA-8C23-51B28EBD6AB6}" dt="2018-01-01T17:59:11.406" v="1090" actId="14100"/>
          <ac:spMkLst>
            <pc:docMk/>
            <pc:sldMk cId="878467274" sldId="261"/>
            <ac:spMk id="11" creationId="{BB167D74-BBC7-41E5-ACBD-6C17D88E890D}"/>
          </ac:spMkLst>
        </pc:spChg>
        <pc:spChg chg="add mod topLvl">
          <ac:chgData name="Ken Merrihew" userId="bcb7a1e886d99f07" providerId="LiveId" clId="{1EC767DD-B61D-42AA-8C23-51B28EBD6AB6}" dt="2018-01-01T17:58:05.268" v="1066" actId="165"/>
          <ac:spMkLst>
            <pc:docMk/>
            <pc:sldMk cId="878467274" sldId="261"/>
            <ac:spMk id="12" creationId="{28391795-5F8A-4A78-93B9-77551CA65C34}"/>
          </ac:spMkLst>
        </pc:spChg>
        <pc:spChg chg="add mod topLvl">
          <ac:chgData name="Ken Merrihew" userId="bcb7a1e886d99f07" providerId="LiveId" clId="{1EC767DD-B61D-42AA-8C23-51B28EBD6AB6}" dt="2018-01-01T17:58:05.268" v="1066" actId="165"/>
          <ac:spMkLst>
            <pc:docMk/>
            <pc:sldMk cId="878467274" sldId="261"/>
            <ac:spMk id="13" creationId="{24F985C8-DB89-4ACD-83FC-57C9C02B9E3C}"/>
          </ac:spMkLst>
        </pc:spChg>
        <pc:spChg chg="add mod">
          <ac:chgData name="Ken Merrihew" userId="bcb7a1e886d99f07" providerId="LiveId" clId="{1EC767DD-B61D-42AA-8C23-51B28EBD6AB6}" dt="2018-01-01T22:57:55.329" v="1781" actId="14100"/>
          <ac:spMkLst>
            <pc:docMk/>
            <pc:sldMk cId="878467274" sldId="261"/>
            <ac:spMk id="14" creationId="{F5F74D15-FFB2-4F18-BC7B-DB45F9D6B113}"/>
          </ac:spMkLst>
        </pc:spChg>
        <pc:spChg chg="add">
          <ac:chgData name="Ken Merrihew" userId="bcb7a1e886d99f07" providerId="LiveId" clId="{1EC767DD-B61D-42AA-8C23-51B28EBD6AB6}" dt="2018-01-05T15:40:51.965" v="2458" actId="14100"/>
          <ac:spMkLst>
            <pc:docMk/>
            <pc:sldMk cId="878467274" sldId="261"/>
            <ac:spMk id="16" creationId="{E671C338-EFE9-41E2-891E-7851169E97E8}"/>
          </ac:spMkLst>
        </pc:spChg>
        <pc:grpChg chg="add del mod">
          <ac:chgData name="Ken Merrihew" userId="bcb7a1e886d99f07" providerId="LiveId" clId="{1EC767DD-B61D-42AA-8C23-51B28EBD6AB6}" dt="2018-01-01T17:58:05.268" v="1066" actId="165"/>
          <ac:grpSpMkLst>
            <pc:docMk/>
            <pc:sldMk cId="878467274" sldId="261"/>
            <ac:grpSpMk id="16" creationId="{CCB905F8-DF19-4D3C-BA24-7E18C3DFFBDA}"/>
          </ac:grpSpMkLst>
        </pc:grpChg>
        <pc:picChg chg="add mod ord topLvl">
          <ac:chgData name="Ken Merrihew" userId="bcb7a1e886d99f07" providerId="LiveId" clId="{1EC767DD-B61D-42AA-8C23-51B28EBD6AB6}" dt="2018-01-01T22:57:49.614" v="1780" actId="14100"/>
          <ac:picMkLst>
            <pc:docMk/>
            <pc:sldMk cId="878467274" sldId="261"/>
            <ac:picMk id="15" creationId="{E73CAECF-9AF6-4C34-BEB9-CF15F86BF13B}"/>
          </ac:picMkLst>
        </pc:picChg>
      </pc:sldChg>
      <pc:sldChg chg="addSp delSp add modTransition">
        <pc:chgData name="Ken Merrihew" userId="bcb7a1e886d99f07" providerId="LiveId" clId="{1EC767DD-B61D-42AA-8C23-51B28EBD6AB6}" dt="2018-01-05T15:41:29.250" v="2478"/>
        <pc:sldMkLst>
          <pc:docMk/>
          <pc:sldMk cId="1791047202" sldId="262"/>
        </pc:sldMkLst>
        <pc:spChg chg="del">
          <ac:chgData name="Ken Merrihew" userId="bcb7a1e886d99f07" providerId="LiveId" clId="{1EC767DD-B61D-42AA-8C23-51B28EBD6AB6}" dt="2018-01-05T15:41:28.706" v="2477" actId="478"/>
          <ac:spMkLst>
            <pc:docMk/>
            <pc:sldMk cId="1791047202" sldId="262"/>
            <ac:spMk id="2" creationId="{E8619356-A642-4A31-88A6-41D86BC708F8}"/>
          </ac:spMkLst>
        </pc:spChg>
        <pc:spChg chg="add">
          <ac:chgData name="Ken Merrihew" userId="bcb7a1e886d99f07" providerId="LiveId" clId="{1EC767DD-B61D-42AA-8C23-51B28EBD6AB6}" dt="2018-01-05T15:41:29.250" v="2478"/>
          <ac:spMkLst>
            <pc:docMk/>
            <pc:sldMk cId="1791047202" sldId="262"/>
            <ac:spMk id="3" creationId="{4B097F83-390F-4A6D-AC46-C0DBE0B3D10D}"/>
          </ac:spMkLst>
        </pc:spChg>
      </pc:sldChg>
      <pc:sldChg chg="addSp delSp add modTransition">
        <pc:chgData name="Ken Merrihew" userId="bcb7a1e886d99f07" providerId="LiveId" clId="{1EC767DD-B61D-42AA-8C23-51B28EBD6AB6}" dt="2018-01-05T15:41:03.142" v="2464"/>
        <pc:sldMkLst>
          <pc:docMk/>
          <pc:sldMk cId="1083519327" sldId="263"/>
        </pc:sldMkLst>
        <pc:spChg chg="del">
          <ac:chgData name="Ken Merrihew" userId="bcb7a1e886d99f07" providerId="LiveId" clId="{1EC767DD-B61D-42AA-8C23-51B28EBD6AB6}" dt="2018-01-05T15:41:02.677" v="2463" actId="478"/>
          <ac:spMkLst>
            <pc:docMk/>
            <pc:sldMk cId="1083519327" sldId="263"/>
            <ac:spMk id="2" creationId="{E8619356-A642-4A31-88A6-41D86BC708F8}"/>
          </ac:spMkLst>
        </pc:spChg>
        <pc:spChg chg="add">
          <ac:chgData name="Ken Merrihew" userId="bcb7a1e886d99f07" providerId="LiveId" clId="{1EC767DD-B61D-42AA-8C23-51B28EBD6AB6}" dt="2018-01-05T15:41:03.142" v="2464"/>
          <ac:spMkLst>
            <pc:docMk/>
            <pc:sldMk cId="1083519327" sldId="263"/>
            <ac:spMk id="3" creationId="{DFEA4407-B676-441F-ABC0-47A2560605C9}"/>
          </ac:spMkLst>
        </pc:spChg>
      </pc:sldChg>
      <pc:sldChg chg="addSp delSp modSp add modTransition delAnim">
        <pc:chgData name="Ken Merrihew" userId="bcb7a1e886d99f07" providerId="LiveId" clId="{1EC767DD-B61D-42AA-8C23-51B28EBD6AB6}" dt="2018-01-05T15:41:06.101" v="2466"/>
        <pc:sldMkLst>
          <pc:docMk/>
          <pc:sldMk cId="2098669426" sldId="264"/>
        </pc:sldMkLst>
        <pc:spChg chg="del">
          <ac:chgData name="Ken Merrihew" userId="bcb7a1e886d99f07" providerId="LiveId" clId="{1EC767DD-B61D-42AA-8C23-51B28EBD6AB6}" dt="2018-01-05T15:41:05.626" v="2465" actId="478"/>
          <ac:spMkLst>
            <pc:docMk/>
            <pc:sldMk cId="2098669426" sldId="264"/>
            <ac:spMk id="2" creationId="{E8619356-A642-4A31-88A6-41D86BC708F8}"/>
          </ac:spMkLst>
        </pc:spChg>
        <pc:spChg chg="del">
          <ac:chgData name="Ken Merrihew" userId="bcb7a1e886d99f07" providerId="LiveId" clId="{1EC767DD-B61D-42AA-8C23-51B28EBD6AB6}" dt="2018-01-01T23:32:09.100" v="1911" actId="478"/>
          <ac:spMkLst>
            <pc:docMk/>
            <pc:sldMk cId="2098669426" sldId="264"/>
            <ac:spMk id="3" creationId="{8431DF99-C6BD-426D-8D83-19EE75FBE02F}"/>
          </ac:spMkLst>
        </pc:spChg>
        <pc:spChg chg="mod">
          <ac:chgData name="Ken Merrihew" userId="bcb7a1e886d99f07" providerId="LiveId" clId="{1EC767DD-B61D-42AA-8C23-51B28EBD6AB6}" dt="2018-01-01T23:32:39.583" v="1919"/>
          <ac:spMkLst>
            <pc:docMk/>
            <pc:sldMk cId="2098669426" sldId="264"/>
            <ac:spMk id="4" creationId="{9035EB28-0039-4891-BEE7-C838C8899A18}"/>
          </ac:spMkLst>
        </pc:spChg>
        <pc:spChg chg="add">
          <ac:chgData name="Ken Merrihew" userId="bcb7a1e886d99f07" providerId="LiveId" clId="{1EC767DD-B61D-42AA-8C23-51B28EBD6AB6}" dt="2018-01-05T15:41:06.101" v="2466"/>
          <ac:spMkLst>
            <pc:docMk/>
            <pc:sldMk cId="2098669426" sldId="264"/>
            <ac:spMk id="5" creationId="{BA5D88B1-D15B-4CD3-9C78-E686276CD749}"/>
          </ac:spMkLst>
        </pc:spChg>
      </pc:sldChg>
      <pc:sldChg chg="addSp delSp modSp add modTransition delAnim modAnim">
        <pc:chgData name="Ken Merrihew" userId="bcb7a1e886d99f07" providerId="LiveId" clId="{1EC767DD-B61D-42AA-8C23-51B28EBD6AB6}" dt="2018-01-05T15:40:48.691" v="2456"/>
        <pc:sldMkLst>
          <pc:docMk/>
          <pc:sldMk cId="520722163" sldId="265"/>
        </pc:sldMkLst>
        <pc:spChg chg="del">
          <ac:chgData name="Ken Merrihew" userId="bcb7a1e886d99f07" providerId="LiveId" clId="{1EC767DD-B61D-42AA-8C23-51B28EBD6AB6}" dt="2018-01-05T15:40:48.187" v="2455" actId="478"/>
          <ac:spMkLst>
            <pc:docMk/>
            <pc:sldMk cId="520722163" sldId="265"/>
            <ac:spMk id="2" creationId="{E8619356-A642-4A31-88A6-41D86BC708F8}"/>
          </ac:spMkLst>
        </pc:spChg>
        <pc:spChg chg="mod">
          <ac:chgData name="Ken Merrihew" userId="bcb7a1e886d99f07" providerId="LiveId" clId="{1EC767DD-B61D-42AA-8C23-51B28EBD6AB6}" dt="2018-01-01T22:51:22.677" v="1588"/>
          <ac:spMkLst>
            <pc:docMk/>
            <pc:sldMk cId="520722163" sldId="265"/>
            <ac:spMk id="4" creationId="{9035EB28-0039-4891-BEE7-C838C8899A18}"/>
          </ac:spMkLst>
        </pc:spChg>
        <pc:spChg chg="del">
          <ac:chgData name="Ken Merrihew" userId="bcb7a1e886d99f07" providerId="LiveId" clId="{1EC767DD-B61D-42AA-8C23-51B28EBD6AB6}" dt="2018-01-01T22:50:51.210" v="1579" actId="478"/>
          <ac:spMkLst>
            <pc:docMk/>
            <pc:sldMk cId="520722163" sldId="265"/>
            <ac:spMk id="5" creationId="{5F6E30A3-DA3B-4E5D-BFC9-4F985CD0298C}"/>
          </ac:spMkLst>
        </pc:spChg>
        <pc:spChg chg="del">
          <ac:chgData name="Ken Merrihew" userId="bcb7a1e886d99f07" providerId="LiveId" clId="{1EC767DD-B61D-42AA-8C23-51B28EBD6AB6}" dt="2018-01-01T22:50:48.370" v="1578" actId="478"/>
          <ac:spMkLst>
            <pc:docMk/>
            <pc:sldMk cId="520722163" sldId="265"/>
            <ac:spMk id="6" creationId="{81CA9E74-29F7-4701-9775-7099AC2F19CF}"/>
          </ac:spMkLst>
        </pc:spChg>
        <pc:spChg chg="add">
          <ac:chgData name="Ken Merrihew" userId="bcb7a1e886d99f07" providerId="LiveId" clId="{1EC767DD-B61D-42AA-8C23-51B28EBD6AB6}" dt="2018-01-05T15:40:48.691" v="2456"/>
          <ac:spMkLst>
            <pc:docMk/>
            <pc:sldMk cId="520722163" sldId="265"/>
            <ac:spMk id="6" creationId="{E44F8AE3-2E59-4E49-B4BE-6BB2523CC822}"/>
          </ac:spMkLst>
        </pc:spChg>
        <pc:spChg chg="mod ord">
          <ac:chgData name="Ken Merrihew" userId="bcb7a1e886d99f07" providerId="LiveId" clId="{1EC767DD-B61D-42AA-8C23-51B28EBD6AB6}" dt="2018-01-01T22:52:44.904" v="1775" actId="167"/>
          <ac:spMkLst>
            <pc:docMk/>
            <pc:sldMk cId="520722163" sldId="265"/>
            <ac:spMk id="7" creationId="{E46ED8C3-EB9B-49B6-AFD2-B1CE1CAF08F0}"/>
          </ac:spMkLst>
        </pc:spChg>
        <pc:spChg chg="add mod">
          <ac:chgData name="Ken Merrihew" userId="bcb7a1e886d99f07" providerId="LiveId" clId="{1EC767DD-B61D-42AA-8C23-51B28EBD6AB6}" dt="2018-01-01T22:52:34.324" v="1774" actId="179"/>
          <ac:spMkLst>
            <pc:docMk/>
            <pc:sldMk cId="520722163" sldId="265"/>
            <ac:spMk id="8" creationId="{70A644D7-4A0E-4944-B15A-D55176A7CF88}"/>
          </ac:spMkLst>
        </pc:spChg>
      </pc:sldChg>
      <pc:sldChg chg="addSp delSp modSp add ord delAnim modAnim">
        <pc:chgData name="Ken Merrihew" userId="bcb7a1e886d99f07" providerId="LiveId" clId="{1EC767DD-B61D-42AA-8C23-51B28EBD6AB6}" dt="2018-01-05T15:40:56.387" v="2460"/>
        <pc:sldMkLst>
          <pc:docMk/>
          <pc:sldMk cId="4277988865" sldId="266"/>
        </pc:sldMkLst>
        <pc:spChg chg="del">
          <ac:chgData name="Ken Merrihew" userId="bcb7a1e886d99f07" providerId="LiveId" clId="{1EC767DD-B61D-42AA-8C23-51B28EBD6AB6}" dt="2018-01-05T15:40:55.868" v="2459" actId="478"/>
          <ac:spMkLst>
            <pc:docMk/>
            <pc:sldMk cId="4277988865" sldId="266"/>
            <ac:spMk id="2" creationId="{E8619356-A642-4A31-88A6-41D86BC708F8}"/>
          </ac:spMkLst>
        </pc:spChg>
        <pc:spChg chg="mod">
          <ac:chgData name="Ken Merrihew" userId="bcb7a1e886d99f07" providerId="LiveId" clId="{1EC767DD-B61D-42AA-8C23-51B28EBD6AB6}" dt="2018-01-01T23:08:17.836" v="1902"/>
          <ac:spMkLst>
            <pc:docMk/>
            <pc:sldMk cId="4277988865" sldId="266"/>
            <ac:spMk id="4" creationId="{9035EB28-0039-4891-BEE7-C838C8899A18}"/>
          </ac:spMkLst>
        </pc:spChg>
        <pc:spChg chg="add">
          <ac:chgData name="Ken Merrihew" userId="bcb7a1e886d99f07" providerId="LiveId" clId="{1EC767DD-B61D-42AA-8C23-51B28EBD6AB6}" dt="2018-01-05T15:40:56.387" v="2460"/>
          <ac:spMkLst>
            <pc:docMk/>
            <pc:sldMk cId="4277988865" sldId="266"/>
            <ac:spMk id="5" creationId="{C1A41387-CA5C-4EF7-9C3E-1B7CA88152D2}"/>
          </ac:spMkLst>
        </pc:spChg>
        <pc:spChg chg="del">
          <ac:chgData name="Ken Merrihew" userId="bcb7a1e886d99f07" providerId="LiveId" clId="{1EC767DD-B61D-42AA-8C23-51B28EBD6AB6}" dt="2018-01-01T22:59:37.146" v="1785" actId="478"/>
          <ac:spMkLst>
            <pc:docMk/>
            <pc:sldMk cId="4277988865" sldId="266"/>
            <ac:spMk id="7" creationId="{E46ED8C3-EB9B-49B6-AFD2-B1CE1CAF08F0}"/>
          </ac:spMkLst>
        </pc:spChg>
        <pc:spChg chg="mod">
          <ac:chgData name="Ken Merrihew" userId="bcb7a1e886d99f07" providerId="LiveId" clId="{1EC767DD-B61D-42AA-8C23-51B28EBD6AB6}" dt="2018-01-01T23:00:43.713" v="1900" actId="20577"/>
          <ac:spMkLst>
            <pc:docMk/>
            <pc:sldMk cId="4277988865" sldId="266"/>
            <ac:spMk id="8" creationId="{70A644D7-4A0E-4944-B15A-D55176A7CF88}"/>
          </ac:spMkLst>
        </pc:spChg>
      </pc:sldChg>
      <pc:sldChg chg="addSp delSp modSp add delAnim">
        <pc:chgData name="Ken Merrihew" userId="bcb7a1e886d99f07" providerId="LiveId" clId="{1EC767DD-B61D-42AA-8C23-51B28EBD6AB6}" dt="2018-01-05T15:40:59.953" v="2462"/>
        <pc:sldMkLst>
          <pc:docMk/>
          <pc:sldMk cId="3808729474" sldId="267"/>
        </pc:sldMkLst>
        <pc:spChg chg="del">
          <ac:chgData name="Ken Merrihew" userId="bcb7a1e886d99f07" providerId="LiveId" clId="{1EC767DD-B61D-42AA-8C23-51B28EBD6AB6}" dt="2018-01-05T15:40:59.484" v="2461" actId="478"/>
          <ac:spMkLst>
            <pc:docMk/>
            <pc:sldMk cId="3808729474" sldId="267"/>
            <ac:spMk id="2" creationId="{E8619356-A642-4A31-88A6-41D86BC708F8}"/>
          </ac:spMkLst>
        </pc:spChg>
        <pc:spChg chg="mod">
          <ac:chgData name="Ken Merrihew" userId="bcb7a1e886d99f07" providerId="LiveId" clId="{1EC767DD-B61D-42AA-8C23-51B28EBD6AB6}" dt="2018-01-01T23:08:44.263" v="1910" actId="403"/>
          <ac:spMkLst>
            <pc:docMk/>
            <pc:sldMk cId="3808729474" sldId="267"/>
            <ac:spMk id="4" creationId="{9035EB28-0039-4891-BEE7-C838C8899A18}"/>
          </ac:spMkLst>
        </pc:spChg>
        <pc:spChg chg="add">
          <ac:chgData name="Ken Merrihew" userId="bcb7a1e886d99f07" providerId="LiveId" clId="{1EC767DD-B61D-42AA-8C23-51B28EBD6AB6}" dt="2018-01-05T15:40:59.953" v="2462"/>
          <ac:spMkLst>
            <pc:docMk/>
            <pc:sldMk cId="3808729474" sldId="267"/>
            <ac:spMk id="5" creationId="{AB3B1E4B-70BA-4CE1-A8CB-2214CE16F6DF}"/>
          </ac:spMkLst>
        </pc:spChg>
        <pc:spChg chg="del">
          <ac:chgData name="Ken Merrihew" userId="bcb7a1e886d99f07" providerId="LiveId" clId="{1EC767DD-B61D-42AA-8C23-51B28EBD6AB6}" dt="2018-01-01T23:08:36.876" v="1905" actId="478"/>
          <ac:spMkLst>
            <pc:docMk/>
            <pc:sldMk cId="3808729474" sldId="267"/>
            <ac:spMk id="8" creationId="{70A644D7-4A0E-4944-B15A-D55176A7CF88}"/>
          </ac:spMkLst>
        </pc:spChg>
      </pc:sldChg>
      <pc:sldChg chg="addSp delSp modSp add modAnim">
        <pc:chgData name="Ken Merrihew" userId="bcb7a1e886d99f07" providerId="LiveId" clId="{1EC767DD-B61D-42AA-8C23-51B28EBD6AB6}" dt="2018-01-05T15:41:09.547" v="2468"/>
        <pc:sldMkLst>
          <pc:docMk/>
          <pc:sldMk cId="1494325488" sldId="268"/>
        </pc:sldMkLst>
        <pc:spChg chg="del">
          <ac:chgData name="Ken Merrihew" userId="bcb7a1e886d99f07" providerId="LiveId" clId="{1EC767DD-B61D-42AA-8C23-51B28EBD6AB6}" dt="2018-01-05T15:41:08.956" v="2467" actId="478"/>
          <ac:spMkLst>
            <pc:docMk/>
            <pc:sldMk cId="1494325488" sldId="268"/>
            <ac:spMk id="2" creationId="{E8619356-A642-4A31-88A6-41D86BC708F8}"/>
          </ac:spMkLst>
        </pc:spChg>
        <pc:spChg chg="add mod">
          <ac:chgData name="Ken Merrihew" userId="bcb7a1e886d99f07" providerId="LiveId" clId="{1EC767DD-B61D-42AA-8C23-51B28EBD6AB6}" dt="2018-01-04T23:18:32.531" v="1964" actId="1038"/>
          <ac:spMkLst>
            <pc:docMk/>
            <pc:sldMk cId="1494325488" sldId="268"/>
            <ac:spMk id="3" creationId="{DB7FBB2A-6A58-4148-9DCB-5A8C4DAC3374}"/>
          </ac:spMkLst>
        </pc:spChg>
        <pc:spChg chg="mod">
          <ac:chgData name="Ken Merrihew" userId="bcb7a1e886d99f07" providerId="LiveId" clId="{1EC767DD-B61D-42AA-8C23-51B28EBD6AB6}" dt="2018-01-04T23:17:28.901" v="1926" actId="403"/>
          <ac:spMkLst>
            <pc:docMk/>
            <pc:sldMk cId="1494325488" sldId="268"/>
            <ac:spMk id="4" creationId="{9035EB28-0039-4891-BEE7-C838C8899A18}"/>
          </ac:spMkLst>
        </pc:spChg>
        <pc:spChg chg="add">
          <ac:chgData name="Ken Merrihew" userId="bcb7a1e886d99f07" providerId="LiveId" clId="{1EC767DD-B61D-42AA-8C23-51B28EBD6AB6}" dt="2018-01-05T15:41:09.547" v="2468"/>
          <ac:spMkLst>
            <pc:docMk/>
            <pc:sldMk cId="1494325488" sldId="268"/>
            <ac:spMk id="5" creationId="{16BC95E1-02BF-46C3-A4B0-97ECD0824F46}"/>
          </ac:spMkLst>
        </pc:spChg>
      </pc:sldChg>
      <pc:sldChg chg="addSp delSp modSp add modAnim">
        <pc:chgData name="Ken Merrihew" userId="bcb7a1e886d99f07" providerId="LiveId" clId="{1EC767DD-B61D-42AA-8C23-51B28EBD6AB6}" dt="2018-01-05T15:41:14.113" v="2470"/>
        <pc:sldMkLst>
          <pc:docMk/>
          <pc:sldMk cId="1308836272" sldId="269"/>
        </pc:sldMkLst>
        <pc:spChg chg="del">
          <ac:chgData name="Ken Merrihew" userId="bcb7a1e886d99f07" providerId="LiveId" clId="{1EC767DD-B61D-42AA-8C23-51B28EBD6AB6}" dt="2018-01-05T15:41:13.557" v="2469" actId="478"/>
          <ac:spMkLst>
            <pc:docMk/>
            <pc:sldMk cId="1308836272" sldId="269"/>
            <ac:spMk id="2" creationId="{E8619356-A642-4A31-88A6-41D86BC708F8}"/>
          </ac:spMkLst>
        </pc:spChg>
        <pc:spChg chg="mod">
          <ac:chgData name="Ken Merrihew" userId="bcb7a1e886d99f07" providerId="LiveId" clId="{1EC767DD-B61D-42AA-8C23-51B28EBD6AB6}" dt="2018-01-04T23:19:07.577" v="1972" actId="403"/>
          <ac:spMkLst>
            <pc:docMk/>
            <pc:sldMk cId="1308836272" sldId="269"/>
            <ac:spMk id="4" creationId="{9035EB28-0039-4891-BEE7-C838C8899A18}"/>
          </ac:spMkLst>
        </pc:spChg>
        <pc:spChg chg="add">
          <ac:chgData name="Ken Merrihew" userId="bcb7a1e886d99f07" providerId="LiveId" clId="{1EC767DD-B61D-42AA-8C23-51B28EBD6AB6}" dt="2018-01-05T15:41:14.113" v="2470"/>
          <ac:spMkLst>
            <pc:docMk/>
            <pc:sldMk cId="1308836272" sldId="269"/>
            <ac:spMk id="5" creationId="{26CD0986-4567-47BB-8B85-C2D0CD84BCA6}"/>
          </ac:spMkLst>
        </pc:spChg>
      </pc:sldChg>
      <pc:sldChg chg="addSp delSp modSp add modAnim">
        <pc:chgData name="Ken Merrihew" userId="bcb7a1e886d99f07" providerId="LiveId" clId="{1EC767DD-B61D-42AA-8C23-51B28EBD6AB6}" dt="2018-01-05T15:41:17.718" v="2472"/>
        <pc:sldMkLst>
          <pc:docMk/>
          <pc:sldMk cId="4101644902" sldId="270"/>
        </pc:sldMkLst>
        <pc:spChg chg="del">
          <ac:chgData name="Ken Merrihew" userId="bcb7a1e886d99f07" providerId="LiveId" clId="{1EC767DD-B61D-42AA-8C23-51B28EBD6AB6}" dt="2018-01-05T15:41:17.209" v="2471" actId="478"/>
          <ac:spMkLst>
            <pc:docMk/>
            <pc:sldMk cId="4101644902" sldId="270"/>
            <ac:spMk id="2" creationId="{E8619356-A642-4A31-88A6-41D86BC708F8}"/>
          </ac:spMkLst>
        </pc:spChg>
        <pc:spChg chg="mod">
          <ac:chgData name="Ken Merrihew" userId="bcb7a1e886d99f07" providerId="LiveId" clId="{1EC767DD-B61D-42AA-8C23-51B28EBD6AB6}" dt="2018-01-04T23:20:00.473" v="1980" actId="2711"/>
          <ac:spMkLst>
            <pc:docMk/>
            <pc:sldMk cId="4101644902" sldId="270"/>
            <ac:spMk id="4" creationId="{9035EB28-0039-4891-BEE7-C838C8899A18}"/>
          </ac:spMkLst>
        </pc:spChg>
        <pc:spChg chg="add">
          <ac:chgData name="Ken Merrihew" userId="bcb7a1e886d99f07" providerId="LiveId" clId="{1EC767DD-B61D-42AA-8C23-51B28EBD6AB6}" dt="2018-01-05T15:41:17.718" v="2472"/>
          <ac:spMkLst>
            <pc:docMk/>
            <pc:sldMk cId="4101644902" sldId="270"/>
            <ac:spMk id="5" creationId="{23B12EAD-D42C-438F-85A9-624423D4D913}"/>
          </ac:spMkLst>
        </pc:spChg>
      </pc:sldChg>
      <pc:sldChg chg="addSp delSp modSp add">
        <pc:chgData name="Ken Merrihew" userId="bcb7a1e886d99f07" providerId="LiveId" clId="{1EC767DD-B61D-42AA-8C23-51B28EBD6AB6}" dt="2018-01-05T15:41:21.085" v="2474"/>
        <pc:sldMkLst>
          <pc:docMk/>
          <pc:sldMk cId="3077074817" sldId="271"/>
        </pc:sldMkLst>
        <pc:spChg chg="del">
          <ac:chgData name="Ken Merrihew" userId="bcb7a1e886d99f07" providerId="LiveId" clId="{1EC767DD-B61D-42AA-8C23-51B28EBD6AB6}" dt="2018-01-05T15:41:20.575" v="2473" actId="478"/>
          <ac:spMkLst>
            <pc:docMk/>
            <pc:sldMk cId="3077074817" sldId="271"/>
            <ac:spMk id="2" creationId="{E8619356-A642-4A31-88A6-41D86BC708F8}"/>
          </ac:spMkLst>
        </pc:spChg>
        <pc:spChg chg="mod">
          <ac:chgData name="Ken Merrihew" userId="bcb7a1e886d99f07" providerId="LiveId" clId="{1EC767DD-B61D-42AA-8C23-51B28EBD6AB6}" dt="2018-01-04T23:20:45.735" v="1990" actId="403"/>
          <ac:spMkLst>
            <pc:docMk/>
            <pc:sldMk cId="3077074817" sldId="271"/>
            <ac:spMk id="4" creationId="{9035EB28-0039-4891-BEE7-C838C8899A18}"/>
          </ac:spMkLst>
        </pc:spChg>
        <pc:spChg chg="add">
          <ac:chgData name="Ken Merrihew" userId="bcb7a1e886d99f07" providerId="LiveId" clId="{1EC767DD-B61D-42AA-8C23-51B28EBD6AB6}" dt="2018-01-05T15:41:21.085" v="2474"/>
          <ac:spMkLst>
            <pc:docMk/>
            <pc:sldMk cId="3077074817" sldId="271"/>
            <ac:spMk id="5" creationId="{7E91CB37-0ABD-4A9F-9EB6-91C5756C1E02}"/>
          </ac:spMkLst>
        </pc:spChg>
      </pc:sldChg>
      <pc:sldChg chg="addSp delSp modSp add">
        <pc:chgData name="Ken Merrihew" userId="bcb7a1e886d99f07" providerId="LiveId" clId="{1EC767DD-B61D-42AA-8C23-51B28EBD6AB6}" dt="2018-01-05T15:41:24.417" v="2476"/>
        <pc:sldMkLst>
          <pc:docMk/>
          <pc:sldMk cId="4253367086" sldId="272"/>
        </pc:sldMkLst>
        <pc:spChg chg="del">
          <ac:chgData name="Ken Merrihew" userId="bcb7a1e886d99f07" providerId="LiveId" clId="{1EC767DD-B61D-42AA-8C23-51B28EBD6AB6}" dt="2018-01-05T15:41:23.869" v="2475" actId="478"/>
          <ac:spMkLst>
            <pc:docMk/>
            <pc:sldMk cId="4253367086" sldId="272"/>
            <ac:spMk id="2" creationId="{E8619356-A642-4A31-88A6-41D86BC708F8}"/>
          </ac:spMkLst>
        </pc:spChg>
        <pc:spChg chg="mod">
          <ac:chgData name="Ken Merrihew" userId="bcb7a1e886d99f07" providerId="LiveId" clId="{1EC767DD-B61D-42AA-8C23-51B28EBD6AB6}" dt="2018-01-04T23:21:28.200" v="1998" actId="2711"/>
          <ac:spMkLst>
            <pc:docMk/>
            <pc:sldMk cId="4253367086" sldId="272"/>
            <ac:spMk id="4" creationId="{9035EB28-0039-4891-BEE7-C838C8899A18}"/>
          </ac:spMkLst>
        </pc:spChg>
        <pc:spChg chg="add">
          <ac:chgData name="Ken Merrihew" userId="bcb7a1e886d99f07" providerId="LiveId" clId="{1EC767DD-B61D-42AA-8C23-51B28EBD6AB6}" dt="2018-01-05T15:41:24.417" v="2476"/>
          <ac:spMkLst>
            <pc:docMk/>
            <pc:sldMk cId="4253367086" sldId="272"/>
            <ac:spMk id="5" creationId="{8FE43725-0E5D-4EB1-9726-A90C1C26237A}"/>
          </ac:spMkLst>
        </pc:spChg>
      </pc:sldChg>
      <pc:sldChg chg="addSp delSp add ord">
        <pc:chgData name="Ken Merrihew" userId="bcb7a1e886d99f07" providerId="LiveId" clId="{1EC767DD-B61D-42AA-8C23-51B28EBD6AB6}" dt="2018-01-05T15:41:36.005" v="2482"/>
        <pc:sldMkLst>
          <pc:docMk/>
          <pc:sldMk cId="2968687407" sldId="274"/>
        </pc:sldMkLst>
        <pc:spChg chg="del">
          <ac:chgData name="Ken Merrihew" userId="bcb7a1e886d99f07" providerId="LiveId" clId="{1EC767DD-B61D-42AA-8C23-51B28EBD6AB6}" dt="2018-01-05T15:41:35.346" v="2481" actId="478"/>
          <ac:spMkLst>
            <pc:docMk/>
            <pc:sldMk cId="2968687407" sldId="274"/>
            <ac:spMk id="2" creationId="{E8619356-A642-4A31-88A6-41D86BC708F8}"/>
          </ac:spMkLst>
        </pc:spChg>
        <pc:spChg chg="add">
          <ac:chgData name="Ken Merrihew" userId="bcb7a1e886d99f07" providerId="LiveId" clId="{1EC767DD-B61D-42AA-8C23-51B28EBD6AB6}" dt="2018-01-05T15:41:36.005" v="2482"/>
          <ac:spMkLst>
            <pc:docMk/>
            <pc:sldMk cId="2968687407" sldId="274"/>
            <ac:spMk id="3" creationId="{74B85F88-73C8-44B9-BD97-E0B2B06C43B6}"/>
          </ac:spMkLst>
        </pc:spChg>
      </pc:sldChg>
      <pc:sldChg chg="addSp delSp modSp add delAnim modAnim">
        <pc:chgData name="Ken Merrihew" userId="bcb7a1e886d99f07" providerId="LiveId" clId="{1EC767DD-B61D-42AA-8C23-51B28EBD6AB6}" dt="2018-01-07T14:05:05.531" v="4346"/>
        <pc:sldMkLst>
          <pc:docMk/>
          <pc:sldMk cId="908649465" sldId="275"/>
        </pc:sldMkLst>
        <pc:spChg chg="add mod">
          <ac:chgData name="Ken Merrihew" userId="bcb7a1e886d99f07" providerId="LiveId" clId="{1EC767DD-B61D-42AA-8C23-51B28EBD6AB6}" dt="2018-01-05T21:13:31.031" v="3672" actId="164"/>
          <ac:spMkLst>
            <pc:docMk/>
            <pc:sldMk cId="908649465" sldId="275"/>
            <ac:spMk id="2" creationId="{3DC856A4-21C1-4391-AEF6-76257A4DC720}"/>
          </ac:spMkLst>
        </pc:spChg>
        <pc:spChg chg="del">
          <ac:chgData name="Ken Merrihew" userId="bcb7a1e886d99f07" providerId="LiveId" clId="{1EC767DD-B61D-42AA-8C23-51B28EBD6AB6}" dt="2018-01-05T15:40:29.503" v="2447" actId="478"/>
          <ac:spMkLst>
            <pc:docMk/>
            <pc:sldMk cId="908649465" sldId="275"/>
            <ac:spMk id="2" creationId="{E8619356-A642-4A31-88A6-41D86BC708F8}"/>
          </ac:spMkLst>
        </pc:spChg>
        <pc:spChg chg="add mod">
          <ac:chgData name="Ken Merrihew" userId="bcb7a1e886d99f07" providerId="LiveId" clId="{1EC767DD-B61D-42AA-8C23-51B28EBD6AB6}" dt="2018-01-05T21:13:31.031" v="3672" actId="164"/>
          <ac:spMkLst>
            <pc:docMk/>
            <pc:sldMk cId="908649465" sldId="275"/>
            <ac:spMk id="3" creationId="{BD80D548-B828-488C-8403-D7FFCC95DBDA}"/>
          </ac:spMkLst>
        </pc:spChg>
        <pc:spChg chg="add mod">
          <ac:chgData name="Ken Merrihew" userId="bcb7a1e886d99f07" providerId="LiveId" clId="{1EC767DD-B61D-42AA-8C23-51B28EBD6AB6}" dt="2018-01-05T15:33:15.012" v="2415" actId="1076"/>
          <ac:spMkLst>
            <pc:docMk/>
            <pc:sldMk cId="908649465" sldId="275"/>
            <ac:spMk id="3" creationId="{FA4FEB8B-7DC2-4541-A516-5D185C7F3471}"/>
          </ac:spMkLst>
        </pc:spChg>
        <pc:spChg chg="del">
          <ac:chgData name="Ken Merrihew" userId="bcb7a1e886d99f07" providerId="LiveId" clId="{1EC767DD-B61D-42AA-8C23-51B28EBD6AB6}" dt="2018-01-05T15:22:12.116" v="2217" actId="478"/>
          <ac:spMkLst>
            <pc:docMk/>
            <pc:sldMk cId="908649465" sldId="275"/>
            <ac:spMk id="4" creationId="{9035EB28-0039-4891-BEE7-C838C8899A18}"/>
          </ac:spMkLst>
        </pc:spChg>
        <pc:spChg chg="add mod ord">
          <ac:chgData name="Ken Merrihew" userId="bcb7a1e886d99f07" providerId="LiveId" clId="{1EC767DD-B61D-42AA-8C23-51B28EBD6AB6}" dt="2018-01-05T15:29:43.511" v="2368" actId="164"/>
          <ac:spMkLst>
            <pc:docMk/>
            <pc:sldMk cId="908649465" sldId="275"/>
            <ac:spMk id="5" creationId="{6A1406A8-4024-4C1D-8E72-B69D53891832}"/>
          </ac:spMkLst>
        </pc:spChg>
        <pc:spChg chg="add mod">
          <ac:chgData name="Ken Merrihew" userId="bcb7a1e886d99f07" providerId="LiveId" clId="{1EC767DD-B61D-42AA-8C23-51B28EBD6AB6}" dt="2018-01-05T15:29:43.511" v="2368" actId="164"/>
          <ac:spMkLst>
            <pc:docMk/>
            <pc:sldMk cId="908649465" sldId="275"/>
            <ac:spMk id="6" creationId="{09203B6F-138D-4FF7-A3EE-4B0AEC7476A4}"/>
          </ac:spMkLst>
        </pc:spChg>
        <pc:spChg chg="del">
          <ac:chgData name="Ken Merrihew" userId="bcb7a1e886d99f07" providerId="LiveId" clId="{1EC767DD-B61D-42AA-8C23-51B28EBD6AB6}" dt="2018-01-05T15:22:12.116" v="2217" actId="478"/>
          <ac:spMkLst>
            <pc:docMk/>
            <pc:sldMk cId="908649465" sldId="275"/>
            <ac:spMk id="8" creationId="{D98E0D50-1E33-4B4C-A84C-A6216F1B701B}"/>
          </ac:spMkLst>
        </pc:spChg>
        <pc:spChg chg="add del mod">
          <ac:chgData name="Ken Merrihew" userId="bcb7a1e886d99f07" providerId="LiveId" clId="{1EC767DD-B61D-42AA-8C23-51B28EBD6AB6}" dt="2018-01-05T15:27:51.540" v="2365" actId="478"/>
          <ac:spMkLst>
            <pc:docMk/>
            <pc:sldMk cId="908649465" sldId="275"/>
            <ac:spMk id="10" creationId="{A648B4B4-D867-46A3-9DA0-D66E1DDB1883}"/>
          </ac:spMkLst>
        </pc:spChg>
        <pc:spChg chg="del">
          <ac:chgData name="Ken Merrihew" userId="bcb7a1e886d99f07" providerId="LiveId" clId="{1EC767DD-B61D-42AA-8C23-51B28EBD6AB6}" dt="2018-01-05T15:22:12.116" v="2217" actId="478"/>
          <ac:spMkLst>
            <pc:docMk/>
            <pc:sldMk cId="908649465" sldId="275"/>
            <ac:spMk id="11" creationId="{E7FE8A74-03AF-4C45-AC52-6A0C689625F9}"/>
          </ac:spMkLst>
        </pc:spChg>
        <pc:spChg chg="add mod">
          <ac:chgData name="Ken Merrihew" userId="bcb7a1e886d99f07" providerId="LiveId" clId="{1EC767DD-B61D-42AA-8C23-51B28EBD6AB6}" dt="2018-01-05T21:09:06.802" v="3367" actId="1036"/>
          <ac:spMkLst>
            <pc:docMk/>
            <pc:sldMk cId="908649465" sldId="275"/>
            <ac:spMk id="18" creationId="{6840C881-5A91-43A5-AB20-8818CF01D147}"/>
          </ac:spMkLst>
        </pc:spChg>
        <pc:spChg chg="del">
          <ac:chgData name="Ken Merrihew" userId="bcb7a1e886d99f07" providerId="LiveId" clId="{1EC767DD-B61D-42AA-8C23-51B28EBD6AB6}" dt="2018-01-05T15:22:12.116" v="2217" actId="478"/>
          <ac:spMkLst>
            <pc:docMk/>
            <pc:sldMk cId="908649465" sldId="275"/>
            <ac:spMk id="20" creationId="{85AEB2F1-2D3F-4344-8C13-FCA2AC30BB93}"/>
          </ac:spMkLst>
        </pc:spChg>
        <pc:spChg chg="del">
          <ac:chgData name="Ken Merrihew" userId="bcb7a1e886d99f07" providerId="LiveId" clId="{1EC767DD-B61D-42AA-8C23-51B28EBD6AB6}" dt="2018-01-05T15:22:12.116" v="2217" actId="478"/>
          <ac:spMkLst>
            <pc:docMk/>
            <pc:sldMk cId="908649465" sldId="275"/>
            <ac:spMk id="21" creationId="{1570E7A3-BDAC-4196-B7C8-5296F4EAA069}"/>
          </ac:spMkLst>
        </pc:spChg>
        <pc:spChg chg="add del mod">
          <ac:chgData name="Ken Merrihew" userId="bcb7a1e886d99f07" providerId="LiveId" clId="{1EC767DD-B61D-42AA-8C23-51B28EBD6AB6}" dt="2018-01-05T15:27:53.408" v="2366" actId="478"/>
          <ac:spMkLst>
            <pc:docMk/>
            <pc:sldMk cId="908649465" sldId="275"/>
            <ac:spMk id="24" creationId="{8FFBAB9F-D78D-4B2B-A24F-088B0821E428}"/>
          </ac:spMkLst>
        </pc:spChg>
        <pc:spChg chg="del">
          <ac:chgData name="Ken Merrihew" userId="bcb7a1e886d99f07" providerId="LiveId" clId="{1EC767DD-B61D-42AA-8C23-51B28EBD6AB6}" dt="2018-01-05T15:22:12.116" v="2217" actId="478"/>
          <ac:spMkLst>
            <pc:docMk/>
            <pc:sldMk cId="908649465" sldId="275"/>
            <ac:spMk id="25" creationId="{3AC07ACF-F69E-4362-9ED8-A5AF053E1E28}"/>
          </ac:spMkLst>
        </pc:spChg>
        <pc:spChg chg="del">
          <ac:chgData name="Ken Merrihew" userId="bcb7a1e886d99f07" providerId="LiveId" clId="{1EC767DD-B61D-42AA-8C23-51B28EBD6AB6}" dt="2018-01-05T15:22:12.116" v="2217" actId="478"/>
          <ac:spMkLst>
            <pc:docMk/>
            <pc:sldMk cId="908649465" sldId="275"/>
            <ac:spMk id="28" creationId="{A107E1EA-C033-47DA-BAAA-8C67F6B81AFF}"/>
          </ac:spMkLst>
        </pc:spChg>
        <pc:spChg chg="add mod">
          <ac:chgData name="Ken Merrihew" userId="bcb7a1e886d99f07" providerId="LiveId" clId="{1EC767DD-B61D-42AA-8C23-51B28EBD6AB6}" dt="2018-01-05T15:26:47.740" v="2292" actId="931"/>
          <ac:spMkLst>
            <pc:docMk/>
            <pc:sldMk cId="908649465" sldId="275"/>
            <ac:spMk id="31" creationId="{680C6845-C09C-433C-9662-704680C573B9}"/>
          </ac:spMkLst>
        </pc:spChg>
        <pc:spChg chg="add del mod">
          <ac:chgData name="Ken Merrihew" userId="bcb7a1e886d99f07" providerId="LiveId" clId="{1EC767DD-B61D-42AA-8C23-51B28EBD6AB6}" dt="2018-01-05T15:36:05.297" v="2431" actId="478"/>
          <ac:spMkLst>
            <pc:docMk/>
            <pc:sldMk cId="908649465" sldId="275"/>
            <ac:spMk id="34" creationId="{0391314C-A5CC-446D-8A42-5784663B3183}"/>
          </ac:spMkLst>
        </pc:spChg>
        <pc:spChg chg="mod">
          <ac:chgData name="Ken Merrihew" userId="bcb7a1e886d99f07" providerId="LiveId" clId="{1EC767DD-B61D-42AA-8C23-51B28EBD6AB6}" dt="2018-01-05T15:29:53.276" v="2371" actId="1076"/>
          <ac:spMkLst>
            <pc:docMk/>
            <pc:sldMk cId="908649465" sldId="275"/>
            <ac:spMk id="37" creationId="{0E7485AA-EFFD-4165-A4C2-8E1059E87A4E}"/>
          </ac:spMkLst>
        </pc:spChg>
        <pc:spChg chg="add">
          <ac:chgData name="Ken Merrihew" userId="bcb7a1e886d99f07" providerId="LiveId" clId="{1EC767DD-B61D-42AA-8C23-51B28EBD6AB6}" dt="2018-01-05T15:40:30.127" v="2448"/>
          <ac:spMkLst>
            <pc:docMk/>
            <pc:sldMk cId="908649465" sldId="275"/>
            <ac:spMk id="45" creationId="{CC2AA366-19CB-4CF0-A662-AEA7D32EA4BA}"/>
          </ac:spMkLst>
        </pc:spChg>
        <pc:grpChg chg="add mod">
          <ac:chgData name="Ken Merrihew" userId="bcb7a1e886d99f07" providerId="LiveId" clId="{1EC767DD-B61D-42AA-8C23-51B28EBD6AB6}" dt="2018-01-05T21:15:27.872" v="3722" actId="1036"/>
          <ac:grpSpMkLst>
            <pc:docMk/>
            <pc:sldMk cId="908649465" sldId="275"/>
            <ac:grpSpMk id="4" creationId="{1C4976D8-2E38-41A9-B416-7C8967557AF7}"/>
          </ac:grpSpMkLst>
        </pc:grpChg>
        <pc:grpChg chg="add del">
          <ac:chgData name="Ken Merrihew" userId="bcb7a1e886d99f07" providerId="LiveId" clId="{1EC767DD-B61D-42AA-8C23-51B28EBD6AB6}" dt="2018-01-05T15:28:01.561" v="2367" actId="478"/>
          <ac:grpSpMkLst>
            <pc:docMk/>
            <pc:sldMk cId="908649465" sldId="275"/>
            <ac:grpSpMk id="15" creationId="{14CC1041-E3F4-4B37-B422-4CBC8FD44043}"/>
          </ac:grpSpMkLst>
        </pc:grpChg>
        <pc:grpChg chg="add del mod">
          <ac:chgData name="Ken Merrihew" userId="bcb7a1e886d99f07" providerId="LiveId" clId="{1EC767DD-B61D-42AA-8C23-51B28EBD6AB6}" dt="2018-01-05T15:33:47.100" v="2418" actId="478"/>
          <ac:grpSpMkLst>
            <pc:docMk/>
            <pc:sldMk cId="908649465" sldId="275"/>
            <ac:grpSpMk id="35" creationId="{237F4F7F-5EC2-4DF1-A7D4-0A6A2F6C37E1}"/>
          </ac:grpSpMkLst>
        </pc:grpChg>
        <pc:grpChg chg="add del mod">
          <ac:chgData name="Ken Merrihew" userId="bcb7a1e886d99f07" providerId="LiveId" clId="{1EC767DD-B61D-42AA-8C23-51B28EBD6AB6}" dt="2018-01-05T15:30:42.532" v="2376" actId="478"/>
          <ac:grpSpMkLst>
            <pc:docMk/>
            <pc:sldMk cId="908649465" sldId="275"/>
            <ac:grpSpMk id="36" creationId="{4DB81153-33DF-4014-AA38-CF17557FDD06}"/>
          </ac:grpSpMkLst>
        </pc:grpChg>
        <pc:picChg chg="add del mod">
          <ac:chgData name="Ken Merrihew" userId="bcb7a1e886d99f07" providerId="LiveId" clId="{1EC767DD-B61D-42AA-8C23-51B28EBD6AB6}" dt="2018-01-05T15:27:07.971" v="2298" actId="478"/>
          <ac:picMkLst>
            <pc:docMk/>
            <pc:sldMk cId="908649465" sldId="275"/>
            <ac:picMk id="9" creationId="{824DC955-B21F-4B78-839E-FC48348A18C9}"/>
          </ac:picMkLst>
        </pc:picChg>
        <pc:picChg chg="mod topLvl">
          <ac:chgData name="Ken Merrihew" userId="bcb7a1e886d99f07" providerId="LiveId" clId="{1EC767DD-B61D-42AA-8C23-51B28EBD6AB6}" dt="2018-01-05T21:09:06.802" v="3367" actId="1036"/>
          <ac:picMkLst>
            <pc:docMk/>
            <pc:sldMk cId="908649465" sldId="275"/>
            <ac:picMk id="16" creationId="{7A7AF42F-1BBC-4EC9-9BBB-8D07F6699268}"/>
          </ac:picMkLst>
        </pc:picChg>
        <pc:picChg chg="del topLvl">
          <ac:chgData name="Ken Merrihew" userId="bcb7a1e886d99f07" providerId="LiveId" clId="{1EC767DD-B61D-42AA-8C23-51B28EBD6AB6}" dt="2018-01-05T15:28:01.561" v="2367" actId="478"/>
          <ac:picMkLst>
            <pc:docMk/>
            <pc:sldMk cId="908649465" sldId="275"/>
            <ac:picMk id="17" creationId="{1A5ED729-A140-4EBE-8DD0-3F5A2D82533A}"/>
          </ac:picMkLst>
        </pc:picChg>
        <pc:picChg chg="add del mod">
          <ac:chgData name="Ken Merrihew" userId="bcb7a1e886d99f07" providerId="LiveId" clId="{1EC767DD-B61D-42AA-8C23-51B28EBD6AB6}" dt="2018-01-05T15:27:49.778" v="2364" actId="478"/>
          <ac:picMkLst>
            <pc:docMk/>
            <pc:sldMk cId="908649465" sldId="275"/>
            <ac:picMk id="19" creationId="{C5B09855-2D91-468C-90F2-E7CA371494C4}"/>
          </ac:picMkLst>
        </pc:picChg>
        <pc:picChg chg="add del mod">
          <ac:chgData name="Ken Merrihew" userId="bcb7a1e886d99f07" providerId="LiveId" clId="{1EC767DD-B61D-42AA-8C23-51B28EBD6AB6}" dt="2018-01-05T15:27:05.683" v="2297" actId="478"/>
          <ac:picMkLst>
            <pc:docMk/>
            <pc:sldMk cId="908649465" sldId="275"/>
            <ac:picMk id="23" creationId="{1FE27C31-800E-4DE6-A99E-86DF52F8FBC6}"/>
          </ac:picMkLst>
        </pc:picChg>
        <pc:picChg chg="add del mod">
          <ac:chgData name="Ken Merrihew" userId="bcb7a1e886d99f07" providerId="LiveId" clId="{1EC767DD-B61D-42AA-8C23-51B28EBD6AB6}" dt="2018-01-05T15:26:54.582" v="2294" actId="478"/>
          <ac:picMkLst>
            <pc:docMk/>
            <pc:sldMk cId="908649465" sldId="275"/>
            <ac:picMk id="30" creationId="{82CC7185-319E-4F64-AE24-52537514DFE2}"/>
          </ac:picMkLst>
        </pc:picChg>
        <pc:picChg chg="add mod ord">
          <ac:chgData name="Ken Merrihew" userId="bcb7a1e886d99f07" providerId="LiveId" clId="{1EC767DD-B61D-42AA-8C23-51B28EBD6AB6}" dt="2018-01-05T15:29:43.511" v="2368" actId="164"/>
          <ac:picMkLst>
            <pc:docMk/>
            <pc:sldMk cId="908649465" sldId="275"/>
            <ac:picMk id="33" creationId="{98EED71D-B871-4E86-8118-31F8C149D12B}"/>
          </ac:picMkLst>
        </pc:picChg>
        <pc:picChg chg="add mod">
          <ac:chgData name="Ken Merrihew" userId="bcb7a1e886d99f07" providerId="LiveId" clId="{1EC767DD-B61D-42AA-8C23-51B28EBD6AB6}" dt="2018-01-05T21:09:06.802" v="3367" actId="1036"/>
          <ac:picMkLst>
            <pc:docMk/>
            <pc:sldMk cId="908649465" sldId="275"/>
            <ac:picMk id="42" creationId="{DADAF063-F40D-4134-872A-43C2F847AD95}"/>
          </ac:picMkLst>
        </pc:picChg>
        <pc:picChg chg="add mod modCrop">
          <ac:chgData name="Ken Merrihew" userId="bcb7a1e886d99f07" providerId="LiveId" clId="{1EC767DD-B61D-42AA-8C23-51B28EBD6AB6}" dt="2018-01-05T21:08:35.427" v="3324" actId="1076"/>
          <ac:picMkLst>
            <pc:docMk/>
            <pc:sldMk cId="908649465" sldId="275"/>
            <ac:picMk id="44" creationId="{43F9A41B-47F8-4381-B789-06500F2DA167}"/>
          </ac:picMkLst>
        </pc:picChg>
        <pc:cxnChg chg="del">
          <ac:chgData name="Ken Merrihew" userId="bcb7a1e886d99f07" providerId="LiveId" clId="{1EC767DD-B61D-42AA-8C23-51B28EBD6AB6}" dt="2018-01-05T15:22:12.116" v="2217" actId="478"/>
          <ac:cxnSpMkLst>
            <pc:docMk/>
            <pc:sldMk cId="908649465" sldId="275"/>
            <ac:cxnSpMk id="13" creationId="{7FF10DA0-36D8-497A-82E0-BEA6604B0F61}"/>
          </ac:cxnSpMkLst>
        </pc:cxnChg>
        <pc:cxnChg chg="del">
          <ac:chgData name="Ken Merrihew" userId="bcb7a1e886d99f07" providerId="LiveId" clId="{1EC767DD-B61D-42AA-8C23-51B28EBD6AB6}" dt="2018-01-05T15:22:12.116" v="2217" actId="478"/>
          <ac:cxnSpMkLst>
            <pc:docMk/>
            <pc:sldMk cId="908649465" sldId="275"/>
            <ac:cxnSpMk id="14" creationId="{1684119D-74FC-493E-9641-54A29EF2BDC9}"/>
          </ac:cxnSpMkLst>
        </pc:cxnChg>
        <pc:cxnChg chg="del">
          <ac:chgData name="Ken Merrihew" userId="bcb7a1e886d99f07" providerId="LiveId" clId="{1EC767DD-B61D-42AA-8C23-51B28EBD6AB6}" dt="2018-01-05T15:22:12.116" v="2217" actId="478"/>
          <ac:cxnSpMkLst>
            <pc:docMk/>
            <pc:sldMk cId="908649465" sldId="275"/>
            <ac:cxnSpMk id="22" creationId="{EBFE15CB-ADAE-4598-9E0B-01F410FA6E1F}"/>
          </ac:cxnSpMkLst>
        </pc:cxnChg>
        <pc:cxnChg chg="del">
          <ac:chgData name="Ken Merrihew" userId="bcb7a1e886d99f07" providerId="LiveId" clId="{1EC767DD-B61D-42AA-8C23-51B28EBD6AB6}" dt="2018-01-05T15:22:12.116" v="2217" actId="478"/>
          <ac:cxnSpMkLst>
            <pc:docMk/>
            <pc:sldMk cId="908649465" sldId="275"/>
            <ac:cxnSpMk id="26" creationId="{C15CA3F3-1FE1-461C-A25E-A6FC126B8FE8}"/>
          </ac:cxnSpMkLst>
        </pc:cxnChg>
        <pc:cxnChg chg="del">
          <ac:chgData name="Ken Merrihew" userId="bcb7a1e886d99f07" providerId="LiveId" clId="{1EC767DD-B61D-42AA-8C23-51B28EBD6AB6}" dt="2018-01-05T15:22:12.116" v="2217" actId="478"/>
          <ac:cxnSpMkLst>
            <pc:docMk/>
            <pc:sldMk cId="908649465" sldId="275"/>
            <ac:cxnSpMk id="29" creationId="{39524536-A313-4B62-8263-FC51A79AB48A}"/>
          </ac:cxnSpMkLst>
        </pc:cxnChg>
      </pc:sldChg>
      <pc:sldChg chg="addSp delSp add">
        <pc:chgData name="Ken Merrihew" userId="bcb7a1e886d99f07" providerId="LiveId" clId="{1EC767DD-B61D-42AA-8C23-51B28EBD6AB6}" dt="2018-01-05T15:40:33.682" v="2450"/>
        <pc:sldMkLst>
          <pc:docMk/>
          <pc:sldMk cId="4288883174" sldId="276"/>
        </pc:sldMkLst>
        <pc:spChg chg="del">
          <ac:chgData name="Ken Merrihew" userId="bcb7a1e886d99f07" providerId="LiveId" clId="{1EC767DD-B61D-42AA-8C23-51B28EBD6AB6}" dt="2018-01-05T15:40:33.199" v="2449" actId="478"/>
          <ac:spMkLst>
            <pc:docMk/>
            <pc:sldMk cId="4288883174" sldId="276"/>
            <ac:spMk id="2" creationId="{E8619356-A642-4A31-88A6-41D86BC708F8}"/>
          </ac:spMkLst>
        </pc:spChg>
        <pc:spChg chg="add">
          <ac:chgData name="Ken Merrihew" userId="bcb7a1e886d99f07" providerId="LiveId" clId="{1EC767DD-B61D-42AA-8C23-51B28EBD6AB6}" dt="2018-01-05T15:40:33.682" v="2450"/>
          <ac:spMkLst>
            <pc:docMk/>
            <pc:sldMk cId="4288883174" sldId="276"/>
            <ac:spMk id="3" creationId="{619BA20B-F9F8-4893-9DBB-943AE1880558}"/>
          </ac:spMkLst>
        </pc:spChg>
      </pc:sldChg>
      <pc:sldChg chg="modSp add">
        <pc:chgData name="Ken Merrihew" userId="bcb7a1e886d99f07" providerId="LiveId" clId="{1EC767DD-B61D-42AA-8C23-51B28EBD6AB6}" dt="2018-01-05T16:34:05.042" v="2496"/>
        <pc:sldMkLst>
          <pc:docMk/>
          <pc:sldMk cId="4058189291" sldId="277"/>
        </pc:sldMkLst>
        <pc:spChg chg="mod">
          <ac:chgData name="Ken Merrihew" userId="bcb7a1e886d99f07" providerId="LiveId" clId="{1EC767DD-B61D-42AA-8C23-51B28EBD6AB6}" dt="2018-01-05T16:34:05.042" v="2496"/>
          <ac:spMkLst>
            <pc:docMk/>
            <pc:sldMk cId="4058189291" sldId="277"/>
            <ac:spMk id="4" creationId="{9035EB28-0039-4891-BEE7-C838C8899A18}"/>
          </ac:spMkLst>
        </pc:spChg>
      </pc:sldChg>
      <pc:sldChg chg="add ord">
        <pc:chgData name="Ken Merrihew" userId="bcb7a1e886d99f07" providerId="LiveId" clId="{1EC767DD-B61D-42AA-8C23-51B28EBD6AB6}" dt="2018-01-05T16:33:32.277" v="2489"/>
        <pc:sldMkLst>
          <pc:docMk/>
          <pc:sldMk cId="82744095" sldId="278"/>
        </pc:sldMkLst>
      </pc:sldChg>
      <pc:sldChg chg="delSp modSp add ord modAnim">
        <pc:chgData name="Ken Merrihew" userId="bcb7a1e886d99f07" providerId="LiveId" clId="{1EC767DD-B61D-42AA-8C23-51B28EBD6AB6}" dt="2018-01-07T14:01:35.656" v="4344"/>
        <pc:sldMkLst>
          <pc:docMk/>
          <pc:sldMk cId="856140592" sldId="279"/>
        </pc:sldMkLst>
        <pc:spChg chg="del">
          <ac:chgData name="Ken Merrihew" userId="bcb7a1e886d99f07" providerId="LiveId" clId="{1EC767DD-B61D-42AA-8C23-51B28EBD6AB6}" dt="2018-01-05T17:53:39.578" v="2674" actId="478"/>
          <ac:spMkLst>
            <pc:docMk/>
            <pc:sldMk cId="856140592" sldId="279"/>
            <ac:spMk id="3" creationId="{DB7FBB2A-6A58-4148-9DCB-5A8C4DAC3374}"/>
          </ac:spMkLst>
        </pc:spChg>
        <pc:spChg chg="mod">
          <ac:chgData name="Ken Merrihew" userId="bcb7a1e886d99f07" providerId="LiveId" clId="{1EC767DD-B61D-42AA-8C23-51B28EBD6AB6}" dt="2018-01-07T14:01:13.775" v="4341"/>
          <ac:spMkLst>
            <pc:docMk/>
            <pc:sldMk cId="856140592" sldId="279"/>
            <ac:spMk id="4" creationId="{9035EB28-0039-4891-BEE7-C838C8899A18}"/>
          </ac:spMkLst>
        </pc:spChg>
      </pc:sldChg>
      <pc:sldChg chg="addSp delSp modSp add addAnim delAnim modAnim">
        <pc:chgData name="Ken Merrihew" userId="bcb7a1e886d99f07" providerId="LiveId" clId="{1EC767DD-B61D-42AA-8C23-51B28EBD6AB6}" dt="2018-01-05T18:24:57.320" v="3300"/>
        <pc:sldMkLst>
          <pc:docMk/>
          <pc:sldMk cId="3931667517" sldId="280"/>
        </pc:sldMkLst>
        <pc:spChg chg="add mod">
          <ac:chgData name="Ken Merrihew" userId="bcb7a1e886d99f07" providerId="LiveId" clId="{1EC767DD-B61D-42AA-8C23-51B28EBD6AB6}" dt="2018-01-05T18:00:43.731" v="3029" actId="1035"/>
          <ac:spMkLst>
            <pc:docMk/>
            <pc:sldMk cId="3931667517" sldId="280"/>
            <ac:spMk id="2" creationId="{78C8A359-2089-41EF-B920-D5ABE1447E4C}"/>
          </ac:spMkLst>
        </pc:spChg>
        <pc:spChg chg="del">
          <ac:chgData name="Ken Merrihew" userId="bcb7a1e886d99f07" providerId="LiveId" clId="{1EC767DD-B61D-42AA-8C23-51B28EBD6AB6}" dt="2018-01-05T17:54:29.035" v="2689" actId="478"/>
          <ac:spMkLst>
            <pc:docMk/>
            <pc:sldMk cId="3931667517" sldId="280"/>
            <ac:spMk id="6" creationId="{4862339D-590D-4414-B8C4-0665C3A0F658}"/>
          </ac:spMkLst>
        </pc:spChg>
        <pc:spChg chg="del">
          <ac:chgData name="Ken Merrihew" userId="bcb7a1e886d99f07" providerId="LiveId" clId="{1EC767DD-B61D-42AA-8C23-51B28EBD6AB6}" dt="2018-01-05T17:54:29.035" v="2689" actId="478"/>
          <ac:spMkLst>
            <pc:docMk/>
            <pc:sldMk cId="3931667517" sldId="280"/>
            <ac:spMk id="7" creationId="{EC1CBEF9-2872-4A7E-9F62-8E4DC2E01A8B}"/>
          </ac:spMkLst>
        </pc:spChg>
        <pc:spChg chg="del">
          <ac:chgData name="Ken Merrihew" userId="bcb7a1e886d99f07" providerId="LiveId" clId="{1EC767DD-B61D-42AA-8C23-51B28EBD6AB6}" dt="2018-01-05T17:54:29.035" v="2689" actId="478"/>
          <ac:spMkLst>
            <pc:docMk/>
            <pc:sldMk cId="3931667517" sldId="280"/>
            <ac:spMk id="8" creationId="{00F74A90-32FD-403E-839C-007FA76F993C}"/>
          </ac:spMkLst>
        </pc:spChg>
        <pc:spChg chg="del">
          <ac:chgData name="Ken Merrihew" userId="bcb7a1e886d99f07" providerId="LiveId" clId="{1EC767DD-B61D-42AA-8C23-51B28EBD6AB6}" dt="2018-01-05T17:54:29.035" v="2689" actId="478"/>
          <ac:spMkLst>
            <pc:docMk/>
            <pc:sldMk cId="3931667517" sldId="280"/>
            <ac:spMk id="25" creationId="{3151B6F7-9DF9-4B20-B863-467917097D88}"/>
          </ac:spMkLst>
        </pc:spChg>
        <pc:spChg chg="del">
          <ac:chgData name="Ken Merrihew" userId="bcb7a1e886d99f07" providerId="LiveId" clId="{1EC767DD-B61D-42AA-8C23-51B28EBD6AB6}" dt="2018-01-05T17:54:29.035" v="2689" actId="478"/>
          <ac:spMkLst>
            <pc:docMk/>
            <pc:sldMk cId="3931667517" sldId="280"/>
            <ac:spMk id="26" creationId="{844497C8-15FC-4955-B7F8-0F55D504ACCE}"/>
          </ac:spMkLst>
        </pc:spChg>
        <pc:spChg chg="add mod">
          <ac:chgData name="Ken Merrihew" userId="bcb7a1e886d99f07" providerId="LiveId" clId="{1EC767DD-B61D-42AA-8C23-51B28EBD6AB6}" dt="2018-01-05T17:56:10.901" v="2717" actId="339"/>
          <ac:spMkLst>
            <pc:docMk/>
            <pc:sldMk cId="3931667517" sldId="280"/>
            <ac:spMk id="27" creationId="{670F6630-EC4D-4D20-B906-8E15A0BB2C68}"/>
          </ac:spMkLst>
        </pc:spChg>
        <pc:spChg chg="add mod">
          <ac:chgData name="Ken Merrihew" userId="bcb7a1e886d99f07" providerId="LiveId" clId="{1EC767DD-B61D-42AA-8C23-51B28EBD6AB6}" dt="2018-01-05T18:03:03.342" v="3263" actId="1038"/>
          <ac:spMkLst>
            <pc:docMk/>
            <pc:sldMk cId="3931667517" sldId="280"/>
            <ac:spMk id="28" creationId="{67307E58-F24B-4574-9E22-374D2A7D48DC}"/>
          </ac:spMkLst>
        </pc:spChg>
        <pc:spChg chg="add mod">
          <ac:chgData name="Ken Merrihew" userId="bcb7a1e886d99f07" providerId="LiveId" clId="{1EC767DD-B61D-42AA-8C23-51B28EBD6AB6}" dt="2018-01-05T17:58:58.973" v="2970" actId="121"/>
          <ac:spMkLst>
            <pc:docMk/>
            <pc:sldMk cId="3931667517" sldId="280"/>
            <ac:spMk id="29" creationId="{FB111270-3BB0-47C3-9AD9-38191BF07796}"/>
          </ac:spMkLst>
        </pc:spChg>
        <pc:spChg chg="add del">
          <ac:chgData name="Ken Merrihew" userId="bcb7a1e886d99f07" providerId="LiveId" clId="{1EC767DD-B61D-42AA-8C23-51B28EBD6AB6}" dt="2018-01-05T17:58:17.158" v="2861" actId="478"/>
          <ac:spMkLst>
            <pc:docMk/>
            <pc:sldMk cId="3931667517" sldId="280"/>
            <ac:spMk id="30" creationId="{8C205701-0E96-4B28-9F1B-9177071BF2BB}"/>
          </ac:spMkLst>
        </pc:spChg>
        <pc:spChg chg="add mod">
          <ac:chgData name="Ken Merrihew" userId="bcb7a1e886d99f07" providerId="LiveId" clId="{1EC767DD-B61D-42AA-8C23-51B28EBD6AB6}" dt="2018-01-05T18:01:09.227" v="3153" actId="20577"/>
          <ac:spMkLst>
            <pc:docMk/>
            <pc:sldMk cId="3931667517" sldId="280"/>
            <ac:spMk id="31" creationId="{35C6E8AB-962C-4C63-9D43-7C246D27653B}"/>
          </ac:spMkLst>
        </pc:spChg>
        <pc:spChg chg="add mod">
          <ac:chgData name="Ken Merrihew" userId="bcb7a1e886d99f07" providerId="LiveId" clId="{1EC767DD-B61D-42AA-8C23-51B28EBD6AB6}" dt="2018-01-05T18:04:48.157" v="3275" actId="313"/>
          <ac:spMkLst>
            <pc:docMk/>
            <pc:sldMk cId="3931667517" sldId="280"/>
            <ac:spMk id="32" creationId="{DC4AF75D-FF46-4059-BFC8-1FD8499F3944}"/>
          </ac:spMkLst>
        </pc:spChg>
        <pc:spChg chg="add mod">
          <ac:chgData name="Ken Merrihew" userId="bcb7a1e886d99f07" providerId="LiveId" clId="{1EC767DD-B61D-42AA-8C23-51B28EBD6AB6}" dt="2018-01-05T18:24:14.112" v="3294" actId="122"/>
          <ac:spMkLst>
            <pc:docMk/>
            <pc:sldMk cId="3931667517" sldId="280"/>
            <ac:spMk id="33" creationId="{EEB9D0BD-6B65-4E98-836E-08CCACC73776}"/>
          </ac:spMkLst>
        </pc:spChg>
        <pc:grpChg chg="del">
          <ac:chgData name="Ken Merrihew" userId="bcb7a1e886d99f07" providerId="LiveId" clId="{1EC767DD-B61D-42AA-8C23-51B28EBD6AB6}" dt="2018-01-05T17:54:29.035" v="2689" actId="478"/>
          <ac:grpSpMkLst>
            <pc:docMk/>
            <pc:sldMk cId="3931667517" sldId="280"/>
            <ac:grpSpMk id="9" creationId="{2BDD1B46-DA39-4489-BDF0-F76304D93D1E}"/>
          </ac:grpSpMkLst>
        </pc:grpChg>
        <pc:grpChg chg="del">
          <ac:chgData name="Ken Merrihew" userId="bcb7a1e886d99f07" providerId="LiveId" clId="{1EC767DD-B61D-42AA-8C23-51B28EBD6AB6}" dt="2018-01-05T17:54:29.035" v="2689" actId="478"/>
          <ac:grpSpMkLst>
            <pc:docMk/>
            <pc:sldMk cId="3931667517" sldId="280"/>
            <ac:grpSpMk id="15" creationId="{ED7094FC-56EF-48B0-949D-4DF9A3482FCF}"/>
          </ac:grpSpMkLst>
        </pc:grpChg>
        <pc:grpChg chg="del">
          <ac:chgData name="Ken Merrihew" userId="bcb7a1e886d99f07" providerId="LiveId" clId="{1EC767DD-B61D-42AA-8C23-51B28EBD6AB6}" dt="2018-01-05T17:54:29.035" v="2689" actId="478"/>
          <ac:grpSpMkLst>
            <pc:docMk/>
            <pc:sldMk cId="3931667517" sldId="280"/>
            <ac:grpSpMk id="21" creationId="{67DB4F0E-040E-4358-ADC7-7FD22A82D326}"/>
          </ac:grpSpMkLst>
        </pc:grpChg>
      </pc:sldChg>
      <pc:sldChg chg="delSp modSp add delAnim modAnim">
        <pc:chgData name="Ken Merrihew" userId="bcb7a1e886d99f07" providerId="LiveId" clId="{1EC767DD-B61D-42AA-8C23-51B28EBD6AB6}" dt="2018-01-07T01:18:57.387" v="3844"/>
        <pc:sldMkLst>
          <pc:docMk/>
          <pc:sldMk cId="1383119826" sldId="281"/>
        </pc:sldMkLst>
        <pc:spChg chg="mod ord">
          <ac:chgData name="Ken Merrihew" userId="bcb7a1e886d99f07" providerId="LiveId" clId="{1EC767DD-B61D-42AA-8C23-51B28EBD6AB6}" dt="2018-01-07T01:18:40.356" v="3843" actId="166"/>
          <ac:spMkLst>
            <pc:docMk/>
            <pc:sldMk cId="1383119826" sldId="281"/>
            <ac:spMk id="4" creationId="{9035EB28-0039-4891-BEE7-C838C8899A18}"/>
          </ac:spMkLst>
        </pc:spChg>
        <pc:spChg chg="mod">
          <ac:chgData name="Ken Merrihew" userId="bcb7a1e886d99f07" providerId="LiveId" clId="{1EC767DD-B61D-42AA-8C23-51B28EBD6AB6}" dt="2018-01-07T01:17:24.027" v="3791" actId="1038"/>
          <ac:spMkLst>
            <pc:docMk/>
            <pc:sldMk cId="1383119826" sldId="281"/>
            <ac:spMk id="5" creationId="{5F6E30A3-DA3B-4E5D-BFC9-4F985CD0298C}"/>
          </ac:spMkLst>
        </pc:spChg>
        <pc:spChg chg="mod">
          <ac:chgData name="Ken Merrihew" userId="bcb7a1e886d99f07" providerId="LiveId" clId="{1EC767DD-B61D-42AA-8C23-51B28EBD6AB6}" dt="2018-01-07T01:17:52.019" v="3829" actId="14100"/>
          <ac:spMkLst>
            <pc:docMk/>
            <pc:sldMk cId="1383119826" sldId="281"/>
            <ac:spMk id="6" creationId="{81CA9E74-29F7-4701-9775-7099AC2F19CF}"/>
          </ac:spMkLst>
        </pc:spChg>
        <pc:spChg chg="mod">
          <ac:chgData name="Ken Merrihew" userId="bcb7a1e886d99f07" providerId="LiveId" clId="{1EC767DD-B61D-42AA-8C23-51B28EBD6AB6}" dt="2018-01-07T01:18:10.963" v="3839" actId="14100"/>
          <ac:spMkLst>
            <pc:docMk/>
            <pc:sldMk cId="1383119826" sldId="281"/>
            <ac:spMk id="7" creationId="{E46ED8C3-EB9B-49B6-AFD2-B1CE1CAF08F0}"/>
          </ac:spMkLst>
        </pc:spChg>
        <pc:spChg chg="del">
          <ac:chgData name="Ken Merrihew" userId="bcb7a1e886d99f07" providerId="LiveId" clId="{1EC767DD-B61D-42AA-8C23-51B28EBD6AB6}" dt="2018-01-07T01:15:16.671" v="3726" actId="478"/>
          <ac:spMkLst>
            <pc:docMk/>
            <pc:sldMk cId="1383119826" sldId="281"/>
            <ac:spMk id="8" creationId="{063188F4-4820-4617-A262-9957F84BB251}"/>
          </ac:spMkLst>
        </pc:spChg>
      </pc:sldChg>
      <pc:sldChg chg="addSp delSp modSp add ord delAnim modAnim">
        <pc:chgData name="Ken Merrihew" userId="bcb7a1e886d99f07" providerId="LiveId" clId="{1EC767DD-B61D-42AA-8C23-51B28EBD6AB6}" dt="2018-01-07T14:09:41.234" v="4351"/>
        <pc:sldMkLst>
          <pc:docMk/>
          <pc:sldMk cId="1623436594" sldId="282"/>
        </pc:sldMkLst>
        <pc:spChg chg="del">
          <ac:chgData name="Ken Merrihew" userId="bcb7a1e886d99f07" providerId="LiveId" clId="{1EC767DD-B61D-42AA-8C23-51B28EBD6AB6}" dt="2018-01-07T13:01:01.309" v="3849" actId="478"/>
          <ac:spMkLst>
            <pc:docMk/>
            <pc:sldMk cId="1623436594" sldId="282"/>
            <ac:spMk id="4" creationId="{9035EB28-0039-4891-BEE7-C838C8899A18}"/>
          </ac:spMkLst>
        </pc:spChg>
        <pc:spChg chg="add mod">
          <ac:chgData name="Ken Merrihew" userId="bcb7a1e886d99f07" providerId="LiveId" clId="{1EC767DD-B61D-42AA-8C23-51B28EBD6AB6}" dt="2018-01-07T13:05:37.345" v="4152" actId="1038"/>
          <ac:spMkLst>
            <pc:docMk/>
            <pc:sldMk cId="1623436594" sldId="282"/>
            <ac:spMk id="6" creationId="{2D1037BA-EC80-4AA4-AAED-5B7FAB5DBCC8}"/>
          </ac:spMkLst>
        </pc:spChg>
        <pc:spChg chg="del">
          <ac:chgData name="Ken Merrihew" userId="bcb7a1e886d99f07" providerId="LiveId" clId="{1EC767DD-B61D-42AA-8C23-51B28EBD6AB6}" dt="2018-01-07T13:01:00.286" v="3848" actId="478"/>
          <ac:spMkLst>
            <pc:docMk/>
            <pc:sldMk cId="1623436594" sldId="282"/>
            <ac:spMk id="8" creationId="{70A644D7-4A0E-4944-B15A-D55176A7CF88}"/>
          </ac:spMkLst>
        </pc:spChg>
        <pc:spChg chg="add mod">
          <ac:chgData name="Ken Merrihew" userId="bcb7a1e886d99f07" providerId="LiveId" clId="{1EC767DD-B61D-42AA-8C23-51B28EBD6AB6}" dt="2018-01-07T13:06:02.435" v="4288" actId="20577"/>
          <ac:spMkLst>
            <pc:docMk/>
            <pc:sldMk cId="1623436594" sldId="282"/>
            <ac:spMk id="10" creationId="{6113CFF0-ED4B-4271-94E8-73897CFB2206}"/>
          </ac:spMkLst>
        </pc:spChg>
        <pc:spChg chg="add mod">
          <ac:chgData name="Ken Merrihew" userId="bcb7a1e886d99f07" providerId="LiveId" clId="{1EC767DD-B61D-42AA-8C23-51B28EBD6AB6}" dt="2018-01-07T13:07:07.068" v="4302" actId="1076"/>
          <ac:spMkLst>
            <pc:docMk/>
            <pc:sldMk cId="1623436594" sldId="282"/>
            <ac:spMk id="11" creationId="{57F63CC2-5660-4D39-BAD2-75CDB8F76E79}"/>
          </ac:spMkLst>
        </pc:spChg>
        <pc:cxnChg chg="add mod">
          <ac:chgData name="Ken Merrihew" userId="bcb7a1e886d99f07" providerId="LiveId" clId="{1EC767DD-B61D-42AA-8C23-51B28EBD6AB6}" dt="2018-01-07T13:04:31.785" v="4026" actId="14100"/>
          <ac:cxnSpMkLst>
            <pc:docMk/>
            <pc:sldMk cId="1623436594" sldId="282"/>
            <ac:cxnSpMk id="3" creationId="{0F2C4292-C396-4BD5-A2C6-B248047F897E}"/>
          </ac:cxnSpMkLst>
        </pc:cxnChg>
        <pc:cxnChg chg="add mod">
          <ac:chgData name="Ken Merrihew" userId="bcb7a1e886d99f07" providerId="LiveId" clId="{1EC767DD-B61D-42AA-8C23-51B28EBD6AB6}" dt="2018-01-07T13:05:09.366" v="4102" actId="1036"/>
          <ac:cxnSpMkLst>
            <pc:docMk/>
            <pc:sldMk cId="1623436594" sldId="282"/>
            <ac:cxnSpMk id="7" creationId="{4EF36DB9-C7A6-4301-880E-973254242051}"/>
          </ac:cxnSpMkLst>
        </pc:cxnChg>
        <pc:cxnChg chg="add mod">
          <ac:chgData name="Ken Merrihew" userId="bcb7a1e886d99f07" providerId="LiveId" clId="{1EC767DD-B61D-42AA-8C23-51B28EBD6AB6}" dt="2018-01-07T13:05:03.720" v="4095" actId="1038"/>
          <ac:cxnSpMkLst>
            <pc:docMk/>
            <pc:sldMk cId="1623436594" sldId="282"/>
            <ac:cxnSpMk id="9" creationId="{2DBD398A-22DA-4E55-9687-19566F191A11}"/>
          </ac:cxnSpMkLst>
        </pc:cxnChg>
        <pc:cxnChg chg="add mod">
          <ac:chgData name="Ken Merrihew" userId="bcb7a1e886d99f07" providerId="LiveId" clId="{1EC767DD-B61D-42AA-8C23-51B28EBD6AB6}" dt="2018-01-07T13:10:46.787" v="4325" actId="1038"/>
          <ac:cxnSpMkLst>
            <pc:docMk/>
            <pc:sldMk cId="1623436594" sldId="282"/>
            <ac:cxnSpMk id="13" creationId="{C862C05E-DEF0-4F52-8DE9-A36D853100AC}"/>
          </ac:cxnSpMkLst>
        </pc:cxnChg>
      </pc:sldChg>
      <pc:sldChg chg="add del">
        <pc:chgData name="Ken Merrihew" userId="bcb7a1e886d99f07" providerId="LiveId" clId="{1EC767DD-B61D-42AA-8C23-51B28EBD6AB6}" dt="2018-01-07T01:18:34.842" v="3842"/>
        <pc:sldMkLst>
          <pc:docMk/>
          <pc:sldMk cId="3343842505" sldId="282"/>
        </pc:sldMkLst>
      </pc:sldChg>
      <pc:sldChg chg="add">
        <pc:chgData name="Ken Merrihew" userId="bcb7a1e886d99f07" providerId="LiveId" clId="{1EC767DD-B61D-42AA-8C23-51B28EBD6AB6}" dt="2018-01-07T13:59:58.212" v="4328"/>
        <pc:sldMkLst>
          <pc:docMk/>
          <pc:sldMk cId="3372577300" sldId="283"/>
        </pc:sldMkLst>
      </pc:sldChg>
      <pc:sldChg chg="add">
        <pc:chgData name="Ken Merrihew" userId="bcb7a1e886d99f07" providerId="LiveId" clId="{1EC767DD-B61D-42AA-8C23-51B28EBD6AB6}" dt="2018-01-07T14:00:01.887" v="4329"/>
        <pc:sldMkLst>
          <pc:docMk/>
          <pc:sldMk cId="2786524696" sldId="284"/>
        </pc:sldMkLst>
      </pc:sldChg>
      <pc:sldChg chg="modSp add">
        <pc:chgData name="Ken Merrihew" userId="bcb7a1e886d99f07" providerId="LiveId" clId="{1EC767DD-B61D-42AA-8C23-51B28EBD6AB6}" dt="2018-01-07T14:01:41.622" v="4345"/>
        <pc:sldMkLst>
          <pc:docMk/>
          <pc:sldMk cId="2728554645" sldId="285"/>
        </pc:sldMkLst>
        <pc:spChg chg="mod">
          <ac:chgData name="Ken Merrihew" userId="bcb7a1e886d99f07" providerId="LiveId" clId="{1EC767DD-B61D-42AA-8C23-51B28EBD6AB6}" dt="2018-01-07T14:01:41.622" v="4345"/>
          <ac:spMkLst>
            <pc:docMk/>
            <pc:sldMk cId="2728554645" sldId="285"/>
            <ac:spMk id="4" creationId="{9035EB28-0039-4891-BEE7-C838C8899A18}"/>
          </ac:spMkLst>
        </pc:spChg>
      </pc:sldChg>
      <pc:sldChg chg="add ord">
        <pc:chgData name="Ken Merrihew" userId="bcb7a1e886d99f07" providerId="LiveId" clId="{1EC767DD-B61D-42AA-8C23-51B28EBD6AB6}" dt="2018-01-07T14:08:48.336" v="4348"/>
        <pc:sldMkLst>
          <pc:docMk/>
          <pc:sldMk cId="1600819898" sldId="286"/>
        </pc:sldMkLst>
      </pc:sldChg>
      <pc:sldMasterChg chg="modTransition modSldLayout">
        <pc:chgData name="Ken Merrihew" userId="bcb7a1e886d99f07" providerId="LiveId" clId="{1EC767DD-B61D-42AA-8C23-51B28EBD6AB6}" dt="2018-01-01T22:53:15.800" v="1779"/>
        <pc:sldMasterMkLst>
          <pc:docMk/>
          <pc:sldMasterMk cId="4285117296" sldId="2147483660"/>
        </pc:sldMasterMkLst>
        <pc:sldLayoutChg chg="modTransition">
          <pc:chgData name="Ken Merrihew" userId="bcb7a1e886d99f07" providerId="LiveId" clId="{1EC767DD-B61D-42AA-8C23-51B28EBD6AB6}" dt="2018-01-01T22:53:15.800" v="1779"/>
          <pc:sldLayoutMkLst>
            <pc:docMk/>
            <pc:sldMasterMk cId="4285117296" sldId="2147483660"/>
            <pc:sldLayoutMk cId="3943401455" sldId="2147483661"/>
          </pc:sldLayoutMkLst>
        </pc:sldLayoutChg>
        <pc:sldLayoutChg chg="modTransition">
          <pc:chgData name="Ken Merrihew" userId="bcb7a1e886d99f07" providerId="LiveId" clId="{1EC767DD-B61D-42AA-8C23-51B28EBD6AB6}" dt="2018-01-01T22:53:15.800" v="1779"/>
          <pc:sldLayoutMkLst>
            <pc:docMk/>
            <pc:sldMasterMk cId="4285117296" sldId="2147483660"/>
            <pc:sldLayoutMk cId="2810174916" sldId="2147483662"/>
          </pc:sldLayoutMkLst>
        </pc:sldLayoutChg>
        <pc:sldLayoutChg chg="modTransition">
          <pc:chgData name="Ken Merrihew" userId="bcb7a1e886d99f07" providerId="LiveId" clId="{1EC767DD-B61D-42AA-8C23-51B28EBD6AB6}" dt="2018-01-01T22:53:15.800" v="1779"/>
          <pc:sldLayoutMkLst>
            <pc:docMk/>
            <pc:sldMasterMk cId="4285117296" sldId="2147483660"/>
            <pc:sldLayoutMk cId="970438945" sldId="2147483663"/>
          </pc:sldLayoutMkLst>
        </pc:sldLayoutChg>
        <pc:sldLayoutChg chg="modTransition">
          <pc:chgData name="Ken Merrihew" userId="bcb7a1e886d99f07" providerId="LiveId" clId="{1EC767DD-B61D-42AA-8C23-51B28EBD6AB6}" dt="2018-01-01T22:53:15.800" v="1779"/>
          <pc:sldLayoutMkLst>
            <pc:docMk/>
            <pc:sldMasterMk cId="4285117296" sldId="2147483660"/>
            <pc:sldLayoutMk cId="1703200498" sldId="2147483664"/>
          </pc:sldLayoutMkLst>
        </pc:sldLayoutChg>
        <pc:sldLayoutChg chg="modTransition">
          <pc:chgData name="Ken Merrihew" userId="bcb7a1e886d99f07" providerId="LiveId" clId="{1EC767DD-B61D-42AA-8C23-51B28EBD6AB6}" dt="2018-01-01T22:53:15.800" v="1779"/>
          <pc:sldLayoutMkLst>
            <pc:docMk/>
            <pc:sldMasterMk cId="4285117296" sldId="2147483660"/>
            <pc:sldLayoutMk cId="4259756262" sldId="2147483665"/>
          </pc:sldLayoutMkLst>
        </pc:sldLayoutChg>
        <pc:sldLayoutChg chg="modTransition">
          <pc:chgData name="Ken Merrihew" userId="bcb7a1e886d99f07" providerId="LiveId" clId="{1EC767DD-B61D-42AA-8C23-51B28EBD6AB6}" dt="2018-01-01T22:53:15.800" v="1779"/>
          <pc:sldLayoutMkLst>
            <pc:docMk/>
            <pc:sldMasterMk cId="4285117296" sldId="2147483660"/>
            <pc:sldLayoutMk cId="1850260270" sldId="2147483666"/>
          </pc:sldLayoutMkLst>
        </pc:sldLayoutChg>
        <pc:sldLayoutChg chg="modTransition">
          <pc:chgData name="Ken Merrihew" userId="bcb7a1e886d99f07" providerId="LiveId" clId="{1EC767DD-B61D-42AA-8C23-51B28EBD6AB6}" dt="2018-01-01T22:53:15.800" v="1779"/>
          <pc:sldLayoutMkLst>
            <pc:docMk/>
            <pc:sldMasterMk cId="4285117296" sldId="2147483660"/>
            <pc:sldLayoutMk cId="2514897216" sldId="2147483667"/>
          </pc:sldLayoutMkLst>
        </pc:sldLayoutChg>
        <pc:sldLayoutChg chg="modTransition">
          <pc:chgData name="Ken Merrihew" userId="bcb7a1e886d99f07" providerId="LiveId" clId="{1EC767DD-B61D-42AA-8C23-51B28EBD6AB6}" dt="2018-01-01T22:53:15.800" v="1779"/>
          <pc:sldLayoutMkLst>
            <pc:docMk/>
            <pc:sldMasterMk cId="4285117296" sldId="2147483660"/>
            <pc:sldLayoutMk cId="1882107154" sldId="2147483668"/>
          </pc:sldLayoutMkLst>
        </pc:sldLayoutChg>
        <pc:sldLayoutChg chg="modTransition">
          <pc:chgData name="Ken Merrihew" userId="bcb7a1e886d99f07" providerId="LiveId" clId="{1EC767DD-B61D-42AA-8C23-51B28EBD6AB6}" dt="2018-01-01T22:53:15.800" v="1779"/>
          <pc:sldLayoutMkLst>
            <pc:docMk/>
            <pc:sldMasterMk cId="4285117296" sldId="2147483660"/>
            <pc:sldLayoutMk cId="2026171760" sldId="2147483669"/>
          </pc:sldLayoutMkLst>
        </pc:sldLayoutChg>
        <pc:sldLayoutChg chg="modTransition">
          <pc:chgData name="Ken Merrihew" userId="bcb7a1e886d99f07" providerId="LiveId" clId="{1EC767DD-B61D-42AA-8C23-51B28EBD6AB6}" dt="2018-01-01T22:53:15.800" v="1779"/>
          <pc:sldLayoutMkLst>
            <pc:docMk/>
            <pc:sldMasterMk cId="4285117296" sldId="2147483660"/>
            <pc:sldLayoutMk cId="1899363977" sldId="2147483670"/>
          </pc:sldLayoutMkLst>
        </pc:sldLayoutChg>
        <pc:sldLayoutChg chg="modTransition">
          <pc:chgData name="Ken Merrihew" userId="bcb7a1e886d99f07" providerId="LiveId" clId="{1EC767DD-B61D-42AA-8C23-51B28EBD6AB6}" dt="2018-01-01T22:53:15.800" v="1779"/>
          <pc:sldLayoutMkLst>
            <pc:docMk/>
            <pc:sldMasterMk cId="4285117296" sldId="2147483660"/>
            <pc:sldLayoutMk cId="1067251562" sldId="2147483671"/>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930612-817D-4687-A217-FC430220E2A7}"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6CBB8-FD97-4F4D-B981-2F9B5014CE5E}" type="slidenum">
              <a:rPr lang="en-US" smtClean="0"/>
              <a:t>‹#›</a:t>
            </a:fld>
            <a:endParaRPr lang="en-US"/>
          </a:p>
        </p:txBody>
      </p:sp>
    </p:spTree>
    <p:extLst>
      <p:ext uri="{BB962C8B-B14F-4D97-AF65-F5344CB8AC3E}">
        <p14:creationId xmlns:p14="http://schemas.microsoft.com/office/powerpoint/2010/main" val="394340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930612-817D-4687-A217-FC430220E2A7}"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6CBB8-FD97-4F4D-B981-2F9B5014CE5E}" type="slidenum">
              <a:rPr lang="en-US" smtClean="0"/>
              <a:t>‹#›</a:t>
            </a:fld>
            <a:endParaRPr lang="en-US"/>
          </a:p>
        </p:txBody>
      </p:sp>
    </p:spTree>
    <p:extLst>
      <p:ext uri="{BB962C8B-B14F-4D97-AF65-F5344CB8AC3E}">
        <p14:creationId xmlns:p14="http://schemas.microsoft.com/office/powerpoint/2010/main" val="1899363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930612-817D-4687-A217-FC430220E2A7}"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6CBB8-FD97-4F4D-B981-2F9B5014CE5E}" type="slidenum">
              <a:rPr lang="en-US" smtClean="0"/>
              <a:t>‹#›</a:t>
            </a:fld>
            <a:endParaRPr lang="en-US"/>
          </a:p>
        </p:txBody>
      </p:sp>
    </p:spTree>
    <p:extLst>
      <p:ext uri="{BB962C8B-B14F-4D97-AF65-F5344CB8AC3E}">
        <p14:creationId xmlns:p14="http://schemas.microsoft.com/office/powerpoint/2010/main" val="106725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930612-817D-4687-A217-FC430220E2A7}"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6CBB8-FD97-4F4D-B981-2F9B5014CE5E}" type="slidenum">
              <a:rPr lang="en-US" smtClean="0"/>
              <a:t>‹#›</a:t>
            </a:fld>
            <a:endParaRPr lang="en-US"/>
          </a:p>
        </p:txBody>
      </p:sp>
    </p:spTree>
    <p:extLst>
      <p:ext uri="{BB962C8B-B14F-4D97-AF65-F5344CB8AC3E}">
        <p14:creationId xmlns:p14="http://schemas.microsoft.com/office/powerpoint/2010/main" val="2810174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930612-817D-4687-A217-FC430220E2A7}"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6CBB8-FD97-4F4D-B981-2F9B5014CE5E}" type="slidenum">
              <a:rPr lang="en-US" smtClean="0"/>
              <a:t>‹#›</a:t>
            </a:fld>
            <a:endParaRPr lang="en-US"/>
          </a:p>
        </p:txBody>
      </p:sp>
    </p:spTree>
    <p:extLst>
      <p:ext uri="{BB962C8B-B14F-4D97-AF65-F5344CB8AC3E}">
        <p14:creationId xmlns:p14="http://schemas.microsoft.com/office/powerpoint/2010/main" val="970438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930612-817D-4687-A217-FC430220E2A7}"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86CBB8-FD97-4F4D-B981-2F9B5014CE5E}" type="slidenum">
              <a:rPr lang="en-US" smtClean="0"/>
              <a:t>‹#›</a:t>
            </a:fld>
            <a:endParaRPr lang="en-US"/>
          </a:p>
        </p:txBody>
      </p:sp>
    </p:spTree>
    <p:extLst>
      <p:ext uri="{BB962C8B-B14F-4D97-AF65-F5344CB8AC3E}">
        <p14:creationId xmlns:p14="http://schemas.microsoft.com/office/powerpoint/2010/main" val="170320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930612-817D-4687-A217-FC430220E2A7}" type="datetimeFigureOut">
              <a:rPr lang="en-US" smtClean="0"/>
              <a:t>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86CBB8-FD97-4F4D-B981-2F9B5014CE5E}" type="slidenum">
              <a:rPr lang="en-US" smtClean="0"/>
              <a:t>‹#›</a:t>
            </a:fld>
            <a:endParaRPr lang="en-US"/>
          </a:p>
        </p:txBody>
      </p:sp>
    </p:spTree>
    <p:extLst>
      <p:ext uri="{BB962C8B-B14F-4D97-AF65-F5344CB8AC3E}">
        <p14:creationId xmlns:p14="http://schemas.microsoft.com/office/powerpoint/2010/main" val="425975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930612-817D-4687-A217-FC430220E2A7}" type="datetimeFigureOut">
              <a:rPr lang="en-US" smtClean="0"/>
              <a:t>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86CBB8-FD97-4F4D-B981-2F9B5014CE5E}" type="slidenum">
              <a:rPr lang="en-US" smtClean="0"/>
              <a:t>‹#›</a:t>
            </a:fld>
            <a:endParaRPr lang="en-US"/>
          </a:p>
        </p:txBody>
      </p:sp>
    </p:spTree>
    <p:extLst>
      <p:ext uri="{BB962C8B-B14F-4D97-AF65-F5344CB8AC3E}">
        <p14:creationId xmlns:p14="http://schemas.microsoft.com/office/powerpoint/2010/main" val="185026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930612-817D-4687-A217-FC430220E2A7}" type="datetimeFigureOut">
              <a:rPr lang="en-US" smtClean="0"/>
              <a:t>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86CBB8-FD97-4F4D-B981-2F9B5014CE5E}" type="slidenum">
              <a:rPr lang="en-US" smtClean="0"/>
              <a:t>‹#›</a:t>
            </a:fld>
            <a:endParaRPr lang="en-US"/>
          </a:p>
        </p:txBody>
      </p:sp>
    </p:spTree>
    <p:extLst>
      <p:ext uri="{BB962C8B-B14F-4D97-AF65-F5344CB8AC3E}">
        <p14:creationId xmlns:p14="http://schemas.microsoft.com/office/powerpoint/2010/main" val="251489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930612-817D-4687-A217-FC430220E2A7}"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86CBB8-FD97-4F4D-B981-2F9B5014CE5E}" type="slidenum">
              <a:rPr lang="en-US" smtClean="0"/>
              <a:t>‹#›</a:t>
            </a:fld>
            <a:endParaRPr lang="en-US"/>
          </a:p>
        </p:txBody>
      </p:sp>
    </p:spTree>
    <p:extLst>
      <p:ext uri="{BB962C8B-B14F-4D97-AF65-F5344CB8AC3E}">
        <p14:creationId xmlns:p14="http://schemas.microsoft.com/office/powerpoint/2010/main" val="1882107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930612-817D-4687-A217-FC430220E2A7}"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86CBB8-FD97-4F4D-B981-2F9B5014CE5E}" type="slidenum">
              <a:rPr lang="en-US" smtClean="0"/>
              <a:t>‹#›</a:t>
            </a:fld>
            <a:endParaRPr lang="en-US"/>
          </a:p>
        </p:txBody>
      </p:sp>
    </p:spTree>
    <p:extLst>
      <p:ext uri="{BB962C8B-B14F-4D97-AF65-F5344CB8AC3E}">
        <p14:creationId xmlns:p14="http://schemas.microsoft.com/office/powerpoint/2010/main" val="2026171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930612-817D-4687-A217-FC430220E2A7}" type="datetimeFigureOut">
              <a:rPr lang="en-US" smtClean="0"/>
              <a:t>1/7/2018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6CBB8-FD97-4F4D-B981-2F9B5014CE5E}" type="slidenum">
              <a:rPr lang="en-US" smtClean="0"/>
              <a:t>‹#›</a:t>
            </a:fld>
            <a:endParaRPr lang="en-US"/>
          </a:p>
        </p:txBody>
      </p:sp>
    </p:spTree>
    <p:extLst>
      <p:ext uri="{BB962C8B-B14F-4D97-AF65-F5344CB8AC3E}">
        <p14:creationId xmlns:p14="http://schemas.microsoft.com/office/powerpoint/2010/main" val="42851172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creativecommons.org/licenses/by-nc-sa/3.0/" TargetMode="External"/><Relationship Id="rId4" Type="http://schemas.openxmlformats.org/officeDocument/2006/relationships/hyperlink" Target="http://simply2ndresources.blogspot.com/2012/09/wbt-lesson-plans.html"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9C8952-C736-49BB-9765-49F52E533C0F}"/>
              </a:ext>
            </a:extLst>
          </p:cNvPr>
          <p:cNvSpPr txBox="1"/>
          <p:nvPr/>
        </p:nvSpPr>
        <p:spPr>
          <a:xfrm>
            <a:off x="3011714" y="624114"/>
            <a:ext cx="5711372" cy="646331"/>
          </a:xfrm>
          <a:prstGeom prst="rect">
            <a:avLst/>
          </a:prstGeom>
          <a:noFill/>
        </p:spPr>
        <p:txBody>
          <a:bodyPr wrap="square" rtlCol="0">
            <a:spAutoFit/>
          </a:bodyPr>
          <a:lstStyle/>
          <a:p>
            <a:pPr algn="r"/>
            <a:r>
              <a:rPr lang="en-US" sz="3600" dirty="0">
                <a:solidFill>
                  <a:schemeClr val="bg1"/>
                </a:solidFill>
                <a:latin typeface="Luminari" panose="02000505000000020004" pitchFamily="2" charset="0"/>
              </a:rPr>
              <a:t>2 Thessalonians 1:1-10</a:t>
            </a:r>
          </a:p>
        </p:txBody>
      </p:sp>
    </p:spTree>
    <p:extLst>
      <p:ext uri="{BB962C8B-B14F-4D97-AF65-F5344CB8AC3E}">
        <p14:creationId xmlns:p14="http://schemas.microsoft.com/office/powerpoint/2010/main" val="1597171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Picture 2" descr="C:\Users\Ken\AppData\Local\Microsoft\Windows\Temporary Internet Files\Content.IE5\MGOODQJL\MC900432613[1].png">
            <a:extLst>
              <a:ext uri="{FF2B5EF4-FFF2-40B4-BE49-F238E27FC236}">
                <a16:creationId xmlns:a16="http://schemas.microsoft.com/office/drawing/2014/main" id="{E73CAECF-9AF6-4C34-BEB9-CF15F86BF13B}"/>
              </a:ext>
            </a:extLst>
          </p:cNvPr>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12718" y="727364"/>
            <a:ext cx="6442364" cy="54032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32C1A30-0021-472B-8772-EDA354DB562C}"/>
              </a:ext>
            </a:extLst>
          </p:cNvPr>
          <p:cNvSpPr txBox="1"/>
          <p:nvPr/>
        </p:nvSpPr>
        <p:spPr>
          <a:xfrm>
            <a:off x="2213264" y="1974006"/>
            <a:ext cx="787686" cy="535991"/>
          </a:xfrm>
          <a:prstGeom prst="rect">
            <a:avLst/>
          </a:prstGeom>
          <a:noFill/>
        </p:spPr>
        <p:txBody>
          <a:bodyPr vert="horz" wrap="square" rtlCol="0">
            <a:prstTxWarp prst="textChevron">
              <a:avLst/>
            </a:prstTxWarp>
            <a:spAutoFit/>
          </a:bodyPr>
          <a:lstStyle/>
          <a:p>
            <a:pPr algn="ctr"/>
            <a:r>
              <a:rPr lang="en-US" sz="2800" b="1" dirty="0">
                <a:solidFill>
                  <a:srgbClr val="002060"/>
                </a:solidFill>
                <a:latin typeface="Arial" pitchFamily="34" charset="0"/>
                <a:cs typeface="Arial" pitchFamily="34" charset="0"/>
              </a:rPr>
              <a:t>joy</a:t>
            </a:r>
          </a:p>
        </p:txBody>
      </p:sp>
      <p:sp>
        <p:nvSpPr>
          <p:cNvPr id="7" name="TextBox 6">
            <a:extLst>
              <a:ext uri="{FF2B5EF4-FFF2-40B4-BE49-F238E27FC236}">
                <a16:creationId xmlns:a16="http://schemas.microsoft.com/office/drawing/2014/main" id="{68C2776A-35B7-4A34-9283-31A86630164B}"/>
              </a:ext>
            </a:extLst>
          </p:cNvPr>
          <p:cNvSpPr txBox="1"/>
          <p:nvPr/>
        </p:nvSpPr>
        <p:spPr>
          <a:xfrm>
            <a:off x="5909847" y="2042636"/>
            <a:ext cx="1153740" cy="475655"/>
          </a:xfrm>
          <a:prstGeom prst="rect">
            <a:avLst/>
          </a:prstGeom>
          <a:noFill/>
        </p:spPr>
        <p:txBody>
          <a:bodyPr vert="horz" wrap="square" rtlCol="0">
            <a:prstTxWarp prst="textChevron">
              <a:avLst/>
            </a:prstTxWarp>
            <a:spAutoFit/>
          </a:bodyPr>
          <a:lstStyle/>
          <a:p>
            <a:pPr algn="ctr"/>
            <a:r>
              <a:rPr lang="en-US" sz="2400" b="1" dirty="0">
                <a:solidFill>
                  <a:srgbClr val="002060"/>
                </a:solidFill>
                <a:latin typeface="Arial" pitchFamily="34" charset="0"/>
                <a:cs typeface="Arial" pitchFamily="34" charset="0"/>
              </a:rPr>
              <a:t>peace</a:t>
            </a:r>
          </a:p>
        </p:txBody>
      </p:sp>
      <p:sp>
        <p:nvSpPr>
          <p:cNvPr id="8" name="TextBox 7">
            <a:extLst>
              <a:ext uri="{FF2B5EF4-FFF2-40B4-BE49-F238E27FC236}">
                <a16:creationId xmlns:a16="http://schemas.microsoft.com/office/drawing/2014/main" id="{A6B2028B-15F7-45AB-A89F-FB45E55E5780}"/>
              </a:ext>
            </a:extLst>
          </p:cNvPr>
          <p:cNvSpPr txBox="1"/>
          <p:nvPr/>
        </p:nvSpPr>
        <p:spPr>
          <a:xfrm rot="3012646">
            <a:off x="2199990" y="3549915"/>
            <a:ext cx="2476127" cy="475655"/>
          </a:xfrm>
          <a:prstGeom prst="rect">
            <a:avLst/>
          </a:prstGeom>
          <a:noFill/>
        </p:spPr>
        <p:txBody>
          <a:bodyPr vert="horz" wrap="square" rtlCol="0">
            <a:prstTxWarp prst="textFadeRight">
              <a:avLst/>
            </a:prstTxWarp>
            <a:spAutoFit/>
          </a:bodyPr>
          <a:lstStyle/>
          <a:p>
            <a:pPr algn="ctr"/>
            <a:r>
              <a:rPr lang="en-US" sz="2800" b="1" dirty="0">
                <a:solidFill>
                  <a:srgbClr val="002060"/>
                </a:solidFill>
                <a:latin typeface="Arial" pitchFamily="34" charset="0"/>
                <a:cs typeface="Arial" pitchFamily="34" charset="0"/>
              </a:rPr>
              <a:t>longsuffering</a:t>
            </a:r>
          </a:p>
        </p:txBody>
      </p:sp>
      <p:sp>
        <p:nvSpPr>
          <p:cNvPr id="9" name="TextBox 8">
            <a:extLst>
              <a:ext uri="{FF2B5EF4-FFF2-40B4-BE49-F238E27FC236}">
                <a16:creationId xmlns:a16="http://schemas.microsoft.com/office/drawing/2014/main" id="{4D056839-2A8D-4B53-B68A-8BD3DBA1C039}"/>
              </a:ext>
            </a:extLst>
          </p:cNvPr>
          <p:cNvSpPr txBox="1"/>
          <p:nvPr/>
        </p:nvSpPr>
        <p:spPr>
          <a:xfrm>
            <a:off x="3052039" y="1627909"/>
            <a:ext cx="1127198" cy="728665"/>
          </a:xfrm>
          <a:prstGeom prst="rect">
            <a:avLst/>
          </a:prstGeom>
          <a:noFill/>
        </p:spPr>
        <p:txBody>
          <a:bodyPr vert="horz" wrap="square" rtlCol="0">
            <a:prstTxWarp prst="textTriangleInverted">
              <a:avLst/>
            </a:prstTxWarp>
            <a:spAutoFit/>
          </a:bodyPr>
          <a:lstStyle/>
          <a:p>
            <a:pPr algn="ctr"/>
            <a:r>
              <a:rPr lang="en-US" sz="2800" b="1" dirty="0">
                <a:solidFill>
                  <a:srgbClr val="002060"/>
                </a:solidFill>
                <a:latin typeface="Arial" pitchFamily="34" charset="0"/>
                <a:cs typeface="Arial" pitchFamily="34" charset="0"/>
              </a:rPr>
              <a:t>kind-ness</a:t>
            </a:r>
          </a:p>
        </p:txBody>
      </p:sp>
      <p:sp>
        <p:nvSpPr>
          <p:cNvPr id="10" name="TextBox 9">
            <a:extLst>
              <a:ext uri="{FF2B5EF4-FFF2-40B4-BE49-F238E27FC236}">
                <a16:creationId xmlns:a16="http://schemas.microsoft.com/office/drawing/2014/main" id="{BD118851-03F3-4358-9000-232B055365DD}"/>
              </a:ext>
            </a:extLst>
          </p:cNvPr>
          <p:cNvSpPr txBox="1"/>
          <p:nvPr/>
        </p:nvSpPr>
        <p:spPr>
          <a:xfrm>
            <a:off x="4922536" y="1627910"/>
            <a:ext cx="1238778" cy="704117"/>
          </a:xfrm>
          <a:prstGeom prst="rect">
            <a:avLst/>
          </a:prstGeom>
          <a:noFill/>
        </p:spPr>
        <p:txBody>
          <a:bodyPr vert="horz" wrap="square" rtlCol="0">
            <a:prstTxWarp prst="textTriangleInverted">
              <a:avLst/>
            </a:prstTxWarp>
            <a:spAutoFit/>
          </a:bodyPr>
          <a:lstStyle/>
          <a:p>
            <a:pPr algn="ctr"/>
            <a:r>
              <a:rPr lang="en-US" sz="2800" b="1" dirty="0">
                <a:solidFill>
                  <a:srgbClr val="002060"/>
                </a:solidFill>
                <a:latin typeface="Arial" pitchFamily="34" charset="0"/>
                <a:cs typeface="Arial" pitchFamily="34" charset="0"/>
              </a:rPr>
              <a:t>good-</a:t>
            </a:r>
          </a:p>
          <a:p>
            <a:pPr algn="ctr"/>
            <a:r>
              <a:rPr lang="en-US" sz="2800" b="1" dirty="0">
                <a:solidFill>
                  <a:srgbClr val="002060"/>
                </a:solidFill>
                <a:latin typeface="Arial" pitchFamily="34" charset="0"/>
                <a:cs typeface="Arial" pitchFamily="34" charset="0"/>
              </a:rPr>
              <a:t>ness</a:t>
            </a:r>
          </a:p>
        </p:txBody>
      </p:sp>
      <p:sp>
        <p:nvSpPr>
          <p:cNvPr id="11" name="TextBox 10">
            <a:extLst>
              <a:ext uri="{FF2B5EF4-FFF2-40B4-BE49-F238E27FC236}">
                <a16:creationId xmlns:a16="http://schemas.microsoft.com/office/drawing/2014/main" id="{BB167D74-BBC7-41E5-ACBD-6C17D88E890D}"/>
              </a:ext>
            </a:extLst>
          </p:cNvPr>
          <p:cNvSpPr txBox="1"/>
          <p:nvPr/>
        </p:nvSpPr>
        <p:spPr>
          <a:xfrm>
            <a:off x="3875809" y="1945401"/>
            <a:ext cx="1426483" cy="612614"/>
          </a:xfrm>
          <a:prstGeom prst="rect">
            <a:avLst/>
          </a:prstGeom>
          <a:noFill/>
        </p:spPr>
        <p:txBody>
          <a:bodyPr vert="horz" wrap="square" rtlCol="0">
            <a:prstTxWarp prst="textChevron">
              <a:avLst/>
            </a:prstTxWarp>
            <a:spAutoFit/>
          </a:bodyPr>
          <a:lstStyle/>
          <a:p>
            <a:pPr algn="ctr"/>
            <a:r>
              <a:rPr lang="en-US" sz="2800" b="1" dirty="0">
                <a:solidFill>
                  <a:srgbClr val="002060"/>
                </a:solidFill>
                <a:latin typeface="Arial" pitchFamily="34" charset="0"/>
                <a:cs typeface="Arial" pitchFamily="34" charset="0"/>
              </a:rPr>
              <a:t>self-control</a:t>
            </a:r>
          </a:p>
        </p:txBody>
      </p:sp>
      <p:sp>
        <p:nvSpPr>
          <p:cNvPr id="12" name="TextBox 11">
            <a:extLst>
              <a:ext uri="{FF2B5EF4-FFF2-40B4-BE49-F238E27FC236}">
                <a16:creationId xmlns:a16="http://schemas.microsoft.com/office/drawing/2014/main" id="{28391795-5F8A-4A78-93B9-77551CA65C34}"/>
              </a:ext>
            </a:extLst>
          </p:cNvPr>
          <p:cNvSpPr txBox="1"/>
          <p:nvPr/>
        </p:nvSpPr>
        <p:spPr>
          <a:xfrm rot="18590600">
            <a:off x="4617541" y="3338841"/>
            <a:ext cx="2286000" cy="475655"/>
          </a:xfrm>
          <a:prstGeom prst="rect">
            <a:avLst/>
          </a:prstGeom>
          <a:noFill/>
        </p:spPr>
        <p:txBody>
          <a:bodyPr vert="horz" wrap="square" rtlCol="0">
            <a:prstTxWarp prst="textFadeLeft">
              <a:avLst/>
            </a:prstTxWarp>
            <a:spAutoFit/>
          </a:bodyPr>
          <a:lstStyle/>
          <a:p>
            <a:pPr algn="ctr"/>
            <a:r>
              <a:rPr lang="en-US" sz="2800" b="1" dirty="0">
                <a:solidFill>
                  <a:srgbClr val="002060"/>
                </a:solidFill>
                <a:latin typeface="Arial" pitchFamily="34" charset="0"/>
                <a:cs typeface="Arial" pitchFamily="34" charset="0"/>
              </a:rPr>
              <a:t>faithfulness</a:t>
            </a:r>
          </a:p>
        </p:txBody>
      </p:sp>
      <p:sp>
        <p:nvSpPr>
          <p:cNvPr id="13" name="TextBox 12">
            <a:extLst>
              <a:ext uri="{FF2B5EF4-FFF2-40B4-BE49-F238E27FC236}">
                <a16:creationId xmlns:a16="http://schemas.microsoft.com/office/drawing/2014/main" id="{24F985C8-DB89-4ACD-83FC-57C9C02B9E3C}"/>
              </a:ext>
            </a:extLst>
          </p:cNvPr>
          <p:cNvSpPr txBox="1"/>
          <p:nvPr/>
        </p:nvSpPr>
        <p:spPr>
          <a:xfrm rot="5400000">
            <a:off x="3472924" y="3524393"/>
            <a:ext cx="2170494" cy="475655"/>
          </a:xfrm>
          <a:prstGeom prst="rect">
            <a:avLst/>
          </a:prstGeom>
          <a:noFill/>
        </p:spPr>
        <p:txBody>
          <a:bodyPr vert="horz" wrap="square" rtlCol="0">
            <a:prstTxWarp prst="textFadeRight">
              <a:avLst/>
            </a:prstTxWarp>
            <a:spAutoFit/>
          </a:bodyPr>
          <a:lstStyle/>
          <a:p>
            <a:pPr algn="ctr"/>
            <a:r>
              <a:rPr lang="en-US" sz="2800" b="1" dirty="0">
                <a:solidFill>
                  <a:srgbClr val="002060"/>
                </a:solidFill>
                <a:latin typeface="Arial" pitchFamily="34" charset="0"/>
                <a:cs typeface="Arial" pitchFamily="34" charset="0"/>
              </a:rPr>
              <a:t>gentleness</a:t>
            </a:r>
          </a:p>
        </p:txBody>
      </p:sp>
      <p:sp>
        <p:nvSpPr>
          <p:cNvPr id="14" name="TextBox 13">
            <a:extLst>
              <a:ext uri="{FF2B5EF4-FFF2-40B4-BE49-F238E27FC236}">
                <a16:creationId xmlns:a16="http://schemas.microsoft.com/office/drawing/2014/main" id="{F5F74D15-FFB2-4F18-BC7B-DB45F9D6B113}"/>
              </a:ext>
            </a:extLst>
          </p:cNvPr>
          <p:cNvSpPr txBox="1"/>
          <p:nvPr/>
        </p:nvSpPr>
        <p:spPr>
          <a:xfrm>
            <a:off x="3489377" y="4953000"/>
            <a:ext cx="2146579" cy="923330"/>
          </a:xfrm>
          <a:prstGeom prst="rect">
            <a:avLst/>
          </a:prstGeom>
          <a:noFill/>
        </p:spPr>
        <p:txBody>
          <a:bodyPr vert="horz" wrap="square" rtlCol="0">
            <a:prstTxWarp prst="textTriangleInverted">
              <a:avLst>
                <a:gd name="adj" fmla="val 33741"/>
              </a:avLst>
            </a:prstTxWarp>
            <a:spAutoFit/>
          </a:bodyPr>
          <a:lstStyle/>
          <a:p>
            <a:pPr algn="ctr"/>
            <a:r>
              <a:rPr lang="en-US" sz="5400" b="1" dirty="0">
                <a:solidFill>
                  <a:schemeClr val="accent2">
                    <a:lumMod val="60000"/>
                    <a:lumOff val="40000"/>
                  </a:schemeClr>
                </a:solidFill>
                <a:effectLst>
                  <a:outerShdw blurRad="38100" dist="38100" dir="2700000" algn="tl">
                    <a:srgbClr val="000000">
                      <a:alpha val="43137"/>
                    </a:srgbClr>
                  </a:outerShdw>
                </a:effectLst>
                <a:latin typeface="Luminari" panose="02000505000000020004" pitchFamily="2" charset="0"/>
              </a:rPr>
              <a:t>Love</a:t>
            </a:r>
          </a:p>
        </p:txBody>
      </p:sp>
      <p:sp>
        <p:nvSpPr>
          <p:cNvPr id="16" name="TextBox 15">
            <a:extLst>
              <a:ext uri="{FF2B5EF4-FFF2-40B4-BE49-F238E27FC236}">
                <a16:creationId xmlns:a16="http://schemas.microsoft.com/office/drawing/2014/main" id="{E671C338-EFE9-41E2-891E-7851169E97E8}"/>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2 Thessalonians 1:1-10</a:t>
            </a:r>
          </a:p>
        </p:txBody>
      </p:sp>
    </p:spTree>
    <p:extLst>
      <p:ext uri="{BB962C8B-B14F-4D97-AF65-F5344CB8AC3E}">
        <p14:creationId xmlns:p14="http://schemas.microsoft.com/office/powerpoint/2010/main" val="878467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6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8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120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140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par>
                          <p:cTn id="29" fill="hold">
                            <p:stCondLst>
                              <p:cond delay="1900"/>
                            </p:stCondLst>
                            <p:childTnLst>
                              <p:par>
                                <p:cTn id="30" presetID="10" presetClass="entr" presetSubtype="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035EB28-0039-4891-BEE7-C838C8899A18}"/>
              </a:ext>
            </a:extLst>
          </p:cNvPr>
          <p:cNvSpPr txBox="1"/>
          <p:nvPr/>
        </p:nvSpPr>
        <p:spPr>
          <a:xfrm>
            <a:off x="471714" y="1132114"/>
            <a:ext cx="8244115" cy="1077218"/>
          </a:xfrm>
          <a:prstGeom prst="rect">
            <a:avLst/>
          </a:prstGeom>
          <a:noFill/>
        </p:spPr>
        <p:txBody>
          <a:bodyPr wrap="square" rtlCol="0">
            <a:spAutoFit/>
          </a:bodyPr>
          <a:lstStyle/>
          <a:p>
            <a:r>
              <a:rPr lang="en-US" sz="3200" dirty="0">
                <a:solidFill>
                  <a:schemeClr val="accent2">
                    <a:lumMod val="60000"/>
                    <a:lumOff val="40000"/>
                  </a:schemeClr>
                </a:solidFill>
                <a:latin typeface="Luminari" panose="02000505000000020004" pitchFamily="2" charset="0"/>
              </a:rPr>
              <a:t>Chuck Smith ~ </a:t>
            </a:r>
            <a:r>
              <a:rPr lang="en-US" sz="3200" dirty="0">
                <a:latin typeface="Luminari" panose="02000505000000020004" pitchFamily="2" charset="0"/>
              </a:rPr>
              <a:t>“God doesn’t want to guide us by painful processes, </a:t>
            </a:r>
            <a:endParaRPr lang="en-US" sz="3200" dirty="0">
              <a:solidFill>
                <a:schemeClr val="accent2">
                  <a:lumMod val="60000"/>
                  <a:lumOff val="40000"/>
                </a:schemeClr>
              </a:solidFill>
              <a:latin typeface="Luminari" panose="02000505000000020004" pitchFamily="2" charset="0"/>
            </a:endParaRPr>
          </a:p>
        </p:txBody>
      </p:sp>
      <p:sp>
        <p:nvSpPr>
          <p:cNvPr id="8" name="TextBox 7">
            <a:extLst>
              <a:ext uri="{FF2B5EF4-FFF2-40B4-BE49-F238E27FC236}">
                <a16:creationId xmlns:a16="http://schemas.microsoft.com/office/drawing/2014/main" id="{70A644D7-4A0E-4944-B15A-D55176A7CF88}"/>
              </a:ext>
            </a:extLst>
          </p:cNvPr>
          <p:cNvSpPr txBox="1"/>
          <p:nvPr/>
        </p:nvSpPr>
        <p:spPr>
          <a:xfrm>
            <a:off x="457200" y="1627915"/>
            <a:ext cx="8229600" cy="1077218"/>
          </a:xfrm>
          <a:prstGeom prst="rect">
            <a:avLst/>
          </a:prstGeom>
          <a:noFill/>
        </p:spPr>
        <p:txBody>
          <a:bodyPr vert="horz" wrap="square" rtlCol="0">
            <a:spAutoFit/>
          </a:bodyPr>
          <a:lstStyle/>
          <a:p>
            <a:r>
              <a:rPr lang="en-US" sz="3200" dirty="0">
                <a:latin typeface="Luminari" panose="02000505000000020004" pitchFamily="2" charset="0"/>
              </a:rPr>
              <a:t>                                                  but loves us so much that He will.”</a:t>
            </a:r>
            <a:endParaRPr lang="en-US" sz="4800" b="1" dirty="0">
              <a:solidFill>
                <a:schemeClr val="bg1"/>
              </a:solidFill>
              <a:latin typeface="Luminari" panose="02000505000000020004" pitchFamily="2" charset="0"/>
            </a:endParaRPr>
          </a:p>
        </p:txBody>
      </p:sp>
      <p:sp>
        <p:nvSpPr>
          <p:cNvPr id="5" name="TextBox 4">
            <a:extLst>
              <a:ext uri="{FF2B5EF4-FFF2-40B4-BE49-F238E27FC236}">
                <a16:creationId xmlns:a16="http://schemas.microsoft.com/office/drawing/2014/main" id="{C1A41387-CA5C-4EF7-9C3E-1B7CA88152D2}"/>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2 Thessalonians 1:1-10</a:t>
            </a:r>
          </a:p>
        </p:txBody>
      </p:sp>
    </p:spTree>
    <p:extLst>
      <p:ext uri="{BB962C8B-B14F-4D97-AF65-F5344CB8AC3E}">
        <p14:creationId xmlns:p14="http://schemas.microsoft.com/office/powerpoint/2010/main" val="4277988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00609C-6C6F-44D5-B46E-2BE8D562EA43}"/>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2 Thessalonians 1:1-10</a:t>
            </a:r>
          </a:p>
        </p:txBody>
      </p:sp>
    </p:spTree>
    <p:extLst>
      <p:ext uri="{BB962C8B-B14F-4D97-AF65-F5344CB8AC3E}">
        <p14:creationId xmlns:p14="http://schemas.microsoft.com/office/powerpoint/2010/main" val="1600819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A41387-CA5C-4EF7-9C3E-1B7CA88152D2}"/>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2 Thessalonians 1:1-10</a:t>
            </a:r>
          </a:p>
        </p:txBody>
      </p:sp>
      <p:cxnSp>
        <p:nvCxnSpPr>
          <p:cNvPr id="3" name="Straight Connector 2">
            <a:extLst>
              <a:ext uri="{FF2B5EF4-FFF2-40B4-BE49-F238E27FC236}">
                <a16:creationId xmlns:a16="http://schemas.microsoft.com/office/drawing/2014/main" id="{0F2C4292-C396-4BD5-A2C6-B248047F897E}"/>
              </a:ext>
            </a:extLst>
          </p:cNvPr>
          <p:cNvCxnSpPr/>
          <p:nvPr/>
        </p:nvCxnSpPr>
        <p:spPr>
          <a:xfrm>
            <a:off x="2558143" y="5246914"/>
            <a:ext cx="4136571"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EF36DB9-C7A6-4301-880E-973254242051}"/>
              </a:ext>
            </a:extLst>
          </p:cNvPr>
          <p:cNvCxnSpPr>
            <a:cxnSpLocks/>
          </p:cNvCxnSpPr>
          <p:nvPr/>
        </p:nvCxnSpPr>
        <p:spPr>
          <a:xfrm rot="3600000">
            <a:off x="3584666" y="3458754"/>
            <a:ext cx="4136571"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DBD398A-22DA-4E55-9687-19566F191A11}"/>
              </a:ext>
            </a:extLst>
          </p:cNvPr>
          <p:cNvCxnSpPr>
            <a:cxnSpLocks/>
          </p:cNvCxnSpPr>
          <p:nvPr/>
        </p:nvCxnSpPr>
        <p:spPr>
          <a:xfrm rot="7200000">
            <a:off x="1517469" y="3484154"/>
            <a:ext cx="4136571"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D1037BA-EC80-4AA4-AAED-5B7FAB5DBCC8}"/>
              </a:ext>
            </a:extLst>
          </p:cNvPr>
          <p:cNvSpPr txBox="1"/>
          <p:nvPr/>
        </p:nvSpPr>
        <p:spPr>
          <a:xfrm>
            <a:off x="1028700" y="4907280"/>
            <a:ext cx="1577340" cy="461665"/>
          </a:xfrm>
          <a:prstGeom prst="rect">
            <a:avLst/>
          </a:prstGeom>
          <a:noFill/>
        </p:spPr>
        <p:txBody>
          <a:bodyPr wrap="square" rtlCol="0">
            <a:spAutoFit/>
          </a:bodyPr>
          <a:lstStyle/>
          <a:p>
            <a:pPr algn="l"/>
            <a:r>
              <a:rPr lang="en-US" sz="2400" dirty="0">
                <a:solidFill>
                  <a:schemeClr val="bg1"/>
                </a:solidFill>
                <a:latin typeface="Luminari" panose="02000505000000020004" pitchFamily="2" charset="0"/>
              </a:rPr>
              <a:t>Husband</a:t>
            </a:r>
          </a:p>
        </p:txBody>
      </p:sp>
      <p:sp>
        <p:nvSpPr>
          <p:cNvPr id="10" name="TextBox 9">
            <a:extLst>
              <a:ext uri="{FF2B5EF4-FFF2-40B4-BE49-F238E27FC236}">
                <a16:creationId xmlns:a16="http://schemas.microsoft.com/office/drawing/2014/main" id="{6113CFF0-ED4B-4271-94E8-73897CFB2206}"/>
              </a:ext>
            </a:extLst>
          </p:cNvPr>
          <p:cNvSpPr txBox="1"/>
          <p:nvPr/>
        </p:nvSpPr>
        <p:spPr>
          <a:xfrm>
            <a:off x="6682740" y="4907280"/>
            <a:ext cx="1577340" cy="461665"/>
          </a:xfrm>
          <a:prstGeom prst="rect">
            <a:avLst/>
          </a:prstGeom>
          <a:noFill/>
        </p:spPr>
        <p:txBody>
          <a:bodyPr wrap="square" rtlCol="0">
            <a:spAutoFit/>
          </a:bodyPr>
          <a:lstStyle/>
          <a:p>
            <a:pPr algn="l"/>
            <a:r>
              <a:rPr lang="en-US" sz="2400" dirty="0">
                <a:solidFill>
                  <a:schemeClr val="bg1"/>
                </a:solidFill>
                <a:latin typeface="Luminari" panose="02000505000000020004" pitchFamily="2" charset="0"/>
              </a:rPr>
              <a:t>Wife</a:t>
            </a:r>
          </a:p>
        </p:txBody>
      </p:sp>
      <p:sp>
        <p:nvSpPr>
          <p:cNvPr id="11" name="TextBox 10">
            <a:extLst>
              <a:ext uri="{FF2B5EF4-FFF2-40B4-BE49-F238E27FC236}">
                <a16:creationId xmlns:a16="http://schemas.microsoft.com/office/drawing/2014/main" id="{57F63CC2-5660-4D39-BAD2-75CDB8F76E79}"/>
              </a:ext>
            </a:extLst>
          </p:cNvPr>
          <p:cNvSpPr txBox="1"/>
          <p:nvPr/>
        </p:nvSpPr>
        <p:spPr>
          <a:xfrm>
            <a:off x="3825240" y="1242060"/>
            <a:ext cx="1577340" cy="461665"/>
          </a:xfrm>
          <a:prstGeom prst="rect">
            <a:avLst/>
          </a:prstGeom>
          <a:noFill/>
        </p:spPr>
        <p:txBody>
          <a:bodyPr wrap="square" rtlCol="0">
            <a:spAutoFit/>
          </a:bodyPr>
          <a:lstStyle/>
          <a:p>
            <a:pPr algn="ctr"/>
            <a:r>
              <a:rPr lang="en-US" sz="2400" dirty="0">
                <a:solidFill>
                  <a:schemeClr val="bg1"/>
                </a:solidFill>
                <a:latin typeface="Luminari" panose="02000505000000020004" pitchFamily="2" charset="0"/>
              </a:rPr>
              <a:t>God</a:t>
            </a:r>
          </a:p>
        </p:txBody>
      </p:sp>
      <p:cxnSp>
        <p:nvCxnSpPr>
          <p:cNvPr id="13" name="Straight Arrow Connector 12">
            <a:extLst>
              <a:ext uri="{FF2B5EF4-FFF2-40B4-BE49-F238E27FC236}">
                <a16:creationId xmlns:a16="http://schemas.microsoft.com/office/drawing/2014/main" id="{C862C05E-DEF0-4F52-8DE9-A36D853100AC}"/>
              </a:ext>
            </a:extLst>
          </p:cNvPr>
          <p:cNvCxnSpPr/>
          <p:nvPr/>
        </p:nvCxnSpPr>
        <p:spPr>
          <a:xfrm>
            <a:off x="2994660" y="4960620"/>
            <a:ext cx="3337560" cy="0"/>
          </a:xfrm>
          <a:prstGeom prst="straightConnector1">
            <a:avLst/>
          </a:prstGeom>
          <a:ln w="28575">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3436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3000"/>
                                        <p:tgtEl>
                                          <p:spTgt spid="9"/>
                                        </p:tgtEl>
                                      </p:cBhvr>
                                    </p:animEffect>
                                  </p:childTnLst>
                                </p:cTn>
                              </p:par>
                              <p:par>
                                <p:cTn id="26" presetID="22" presetClass="entr" presetSubtype="4"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3000"/>
                                        <p:tgtEl>
                                          <p:spTgt spid="7"/>
                                        </p:tgtEl>
                                      </p:cBhvr>
                                    </p:animEffect>
                                  </p:childTnLst>
                                </p:cTn>
                              </p:par>
                              <p:par>
                                <p:cTn id="29" presetID="1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64" presetClass="path" presetSubtype="0" fill="hold" nodeType="withEffect">
                                  <p:stCondLst>
                                    <p:cond delay="0"/>
                                  </p:stCondLst>
                                  <p:childTnLst>
                                    <p:animMotion origin="layout" path="M 4.16667E-6 3.7037E-7 L -0.0007 -0.30556 " pathEditMode="relative" rAng="0" ptsTypes="AA">
                                      <p:cBhvr>
                                        <p:cTn id="33" dur="2000" fill="hold"/>
                                        <p:tgtEl>
                                          <p:spTgt spid="13"/>
                                        </p:tgtEl>
                                        <p:attrNameLst>
                                          <p:attrName>ppt_x</p:attrName>
                                          <p:attrName>ppt_y</p:attrName>
                                        </p:attrNameLst>
                                      </p:cBhvr>
                                      <p:rCtr x="-35" y="-15278"/>
                                    </p:animMotion>
                                  </p:childTnLst>
                                </p:cTn>
                              </p:par>
                              <p:par>
                                <p:cTn id="34" presetID="6" presetClass="emph" presetSubtype="0" fill="hold" nodeType="withEffect">
                                  <p:stCondLst>
                                    <p:cond delay="0"/>
                                  </p:stCondLst>
                                  <p:childTnLst>
                                    <p:animScale>
                                      <p:cBhvr>
                                        <p:cTn id="35" dur="2000" fill="hold"/>
                                        <p:tgtEl>
                                          <p:spTgt spid="13"/>
                                        </p:tgtEl>
                                      </p:cBhvr>
                                      <p:by x="30000" y="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035EB28-0039-4891-BEE7-C838C8899A18}"/>
              </a:ext>
            </a:extLst>
          </p:cNvPr>
          <p:cNvSpPr txBox="1"/>
          <p:nvPr/>
        </p:nvSpPr>
        <p:spPr>
          <a:xfrm>
            <a:off x="471714" y="1132114"/>
            <a:ext cx="8244115" cy="2062103"/>
          </a:xfrm>
          <a:prstGeom prst="rect">
            <a:avLst/>
          </a:prstGeom>
          <a:noFill/>
        </p:spPr>
        <p:txBody>
          <a:bodyPr wrap="square" rtlCol="0">
            <a:spAutoFit/>
          </a:bodyPr>
          <a:lstStyle/>
          <a:p>
            <a:r>
              <a:rPr lang="en-US" sz="3200" dirty="0">
                <a:latin typeface="Luminari" panose="02000505000000020004" pitchFamily="2" charset="0"/>
              </a:rPr>
              <a:t>O, to dwell above with saints of old</a:t>
            </a:r>
          </a:p>
          <a:p>
            <a:r>
              <a:rPr lang="en-US" sz="3200" dirty="0">
                <a:latin typeface="Luminari" panose="02000505000000020004" pitchFamily="2" charset="0"/>
              </a:rPr>
              <a:t>My! Will that be glory</a:t>
            </a:r>
          </a:p>
          <a:p>
            <a:r>
              <a:rPr lang="en-US" sz="3200" dirty="0">
                <a:latin typeface="Luminari" panose="02000505000000020004" pitchFamily="2" charset="0"/>
              </a:rPr>
              <a:t>But to dwell below with saints I know</a:t>
            </a:r>
          </a:p>
          <a:p>
            <a:r>
              <a:rPr lang="en-US" sz="3200" dirty="0">
                <a:latin typeface="Luminari" panose="02000505000000020004" pitchFamily="2" charset="0"/>
              </a:rPr>
              <a:t>Well, that’s another story</a:t>
            </a:r>
            <a:endParaRPr lang="en-US" sz="4800" dirty="0">
              <a:solidFill>
                <a:schemeClr val="accent2">
                  <a:lumMod val="60000"/>
                  <a:lumOff val="40000"/>
                </a:schemeClr>
              </a:solidFill>
              <a:latin typeface="Luminari" panose="02000505000000020004" pitchFamily="2" charset="0"/>
            </a:endParaRPr>
          </a:p>
        </p:txBody>
      </p:sp>
      <p:sp>
        <p:nvSpPr>
          <p:cNvPr id="5" name="TextBox 4">
            <a:extLst>
              <a:ext uri="{FF2B5EF4-FFF2-40B4-BE49-F238E27FC236}">
                <a16:creationId xmlns:a16="http://schemas.microsoft.com/office/drawing/2014/main" id="{AB3B1E4B-70BA-4CE1-A8CB-2214CE16F6DF}"/>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2 Thessalonians 1:1-10</a:t>
            </a:r>
          </a:p>
        </p:txBody>
      </p:sp>
    </p:spTree>
    <p:extLst>
      <p:ext uri="{BB962C8B-B14F-4D97-AF65-F5344CB8AC3E}">
        <p14:creationId xmlns:p14="http://schemas.microsoft.com/office/powerpoint/2010/main" val="3808729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EA4407-B676-441F-ABC0-47A2560605C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2 Thessalonians 1:1-10</a:t>
            </a:r>
          </a:p>
        </p:txBody>
      </p:sp>
    </p:spTree>
    <p:extLst>
      <p:ext uri="{BB962C8B-B14F-4D97-AF65-F5344CB8AC3E}">
        <p14:creationId xmlns:p14="http://schemas.microsoft.com/office/powerpoint/2010/main" val="108351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035EB28-0039-4891-BEE7-C838C8899A18}"/>
              </a:ext>
            </a:extLst>
          </p:cNvPr>
          <p:cNvSpPr txBox="1"/>
          <p:nvPr/>
        </p:nvSpPr>
        <p:spPr>
          <a:xfrm>
            <a:off x="471714" y="1132114"/>
            <a:ext cx="8244115" cy="2308324"/>
          </a:xfrm>
          <a:prstGeom prst="rect">
            <a:avLst/>
          </a:prstGeom>
          <a:noFill/>
        </p:spPr>
        <p:txBody>
          <a:bodyPr wrap="square" rtlCol="0">
            <a:spAutoFit/>
          </a:bodyPr>
          <a:lstStyle/>
          <a:p>
            <a:r>
              <a:rPr lang="en-US" sz="3600" dirty="0">
                <a:solidFill>
                  <a:schemeClr val="accent2">
                    <a:lumMod val="60000"/>
                    <a:lumOff val="40000"/>
                  </a:schemeClr>
                </a:solidFill>
                <a:latin typeface="Luminari" panose="02000505000000020004" pitchFamily="2" charset="0"/>
              </a:rPr>
              <a:t>George MacDonald (1824-1905) ~ </a:t>
            </a:r>
            <a:r>
              <a:rPr lang="en-US" sz="3600" dirty="0">
                <a:latin typeface="Luminari" panose="02000505000000020004" pitchFamily="2" charset="0"/>
              </a:rPr>
              <a:t>“The Son of God suffered unto death, not that men might not suffer, but that their sufferings might be like His.”</a:t>
            </a:r>
            <a:endParaRPr lang="en-US" sz="5400" dirty="0">
              <a:solidFill>
                <a:schemeClr val="bg1"/>
              </a:solidFill>
              <a:latin typeface="Luminari" panose="02000505000000020004" pitchFamily="2" charset="0"/>
            </a:endParaRPr>
          </a:p>
        </p:txBody>
      </p:sp>
      <p:sp>
        <p:nvSpPr>
          <p:cNvPr id="5" name="TextBox 4">
            <a:extLst>
              <a:ext uri="{FF2B5EF4-FFF2-40B4-BE49-F238E27FC236}">
                <a16:creationId xmlns:a16="http://schemas.microsoft.com/office/drawing/2014/main" id="{BA5D88B1-D15B-4CD3-9C78-E686276CD74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2 Thessalonians 1:1-10</a:t>
            </a:r>
          </a:p>
        </p:txBody>
      </p:sp>
    </p:spTree>
    <p:extLst>
      <p:ext uri="{BB962C8B-B14F-4D97-AF65-F5344CB8AC3E}">
        <p14:creationId xmlns:p14="http://schemas.microsoft.com/office/powerpoint/2010/main" val="209866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EA4407-B676-441F-ABC0-47A2560605C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2 Thessalonians 1:1-10</a:t>
            </a:r>
          </a:p>
        </p:txBody>
      </p:sp>
    </p:spTree>
    <p:extLst>
      <p:ext uri="{BB962C8B-B14F-4D97-AF65-F5344CB8AC3E}">
        <p14:creationId xmlns:p14="http://schemas.microsoft.com/office/powerpoint/2010/main" val="8274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035EB28-0039-4891-BEE7-C838C8899A18}"/>
              </a:ext>
            </a:extLst>
          </p:cNvPr>
          <p:cNvSpPr txBox="1"/>
          <p:nvPr/>
        </p:nvSpPr>
        <p:spPr>
          <a:xfrm>
            <a:off x="471714" y="1132114"/>
            <a:ext cx="8244115" cy="4031873"/>
          </a:xfrm>
          <a:prstGeom prst="rect">
            <a:avLst/>
          </a:prstGeom>
          <a:noFill/>
        </p:spPr>
        <p:txBody>
          <a:bodyPr wrap="square" rtlCol="0">
            <a:spAutoFit/>
          </a:bodyPr>
          <a:lstStyle/>
          <a:p>
            <a:r>
              <a:rPr lang="en-US" sz="3200" dirty="0">
                <a:latin typeface="Luminari" panose="02000505000000020004" pitchFamily="2" charset="0"/>
              </a:rPr>
              <a:t>Acts 5:40-41 ~ </a:t>
            </a:r>
            <a:r>
              <a:rPr lang="en-US" sz="3200" baseline="30000" dirty="0">
                <a:latin typeface="Luminari" panose="02000505000000020004" pitchFamily="2" charset="0"/>
              </a:rPr>
              <a:t>40</a:t>
            </a:r>
            <a:r>
              <a:rPr lang="en-US" sz="3200" dirty="0">
                <a:latin typeface="Luminari" panose="02000505000000020004" pitchFamily="2" charset="0"/>
              </a:rPr>
              <a:t> </a:t>
            </a:r>
            <a:r>
              <a:rPr lang="en-US" sz="3200" dirty="0">
                <a:solidFill>
                  <a:schemeClr val="accent2">
                    <a:lumMod val="60000"/>
                    <a:lumOff val="40000"/>
                  </a:schemeClr>
                </a:solidFill>
                <a:latin typeface="Luminari" panose="02000505000000020004" pitchFamily="2" charset="0"/>
              </a:rPr>
              <a:t>And they agreed with him, and when they had called for the apostles and beaten </a:t>
            </a:r>
            <a:r>
              <a:rPr lang="en-US" sz="3200" i="1" dirty="0">
                <a:solidFill>
                  <a:schemeClr val="accent2">
                    <a:lumMod val="60000"/>
                    <a:lumOff val="40000"/>
                  </a:schemeClr>
                </a:solidFill>
                <a:latin typeface="Luminari" panose="02000505000000020004" pitchFamily="2" charset="0"/>
              </a:rPr>
              <a:t>them</a:t>
            </a:r>
            <a:r>
              <a:rPr lang="en-US" sz="3200" dirty="0">
                <a:solidFill>
                  <a:schemeClr val="accent2">
                    <a:lumMod val="60000"/>
                    <a:lumOff val="40000"/>
                  </a:schemeClr>
                </a:solidFill>
                <a:latin typeface="Luminari" panose="02000505000000020004" pitchFamily="2" charset="0"/>
              </a:rPr>
              <a:t>, they commanded that they should not speak in the name of Jesus, and let them go. </a:t>
            </a:r>
            <a:r>
              <a:rPr lang="en-US" sz="3200" baseline="30000" dirty="0">
                <a:latin typeface="Luminari" panose="02000505000000020004" pitchFamily="2" charset="0"/>
              </a:rPr>
              <a:t>41</a:t>
            </a:r>
            <a:r>
              <a:rPr lang="en-US" sz="3200" dirty="0">
                <a:latin typeface="Luminari" panose="02000505000000020004" pitchFamily="2" charset="0"/>
              </a:rPr>
              <a:t> </a:t>
            </a:r>
            <a:r>
              <a:rPr lang="en-US" sz="3200" dirty="0">
                <a:solidFill>
                  <a:schemeClr val="accent2">
                    <a:lumMod val="60000"/>
                    <a:lumOff val="40000"/>
                  </a:schemeClr>
                </a:solidFill>
                <a:latin typeface="Luminari" panose="02000505000000020004" pitchFamily="2" charset="0"/>
              </a:rPr>
              <a:t>So they departed from the presence of the council, rejoicing that they were counted worthy to suffer shame for His name.</a:t>
            </a:r>
            <a:endParaRPr lang="en-US" sz="8000" dirty="0">
              <a:solidFill>
                <a:schemeClr val="accent2">
                  <a:lumMod val="60000"/>
                  <a:lumOff val="40000"/>
                </a:schemeClr>
              </a:solidFill>
              <a:latin typeface="Luminari" panose="02000505000000020004" pitchFamily="2" charset="0"/>
            </a:endParaRPr>
          </a:p>
        </p:txBody>
      </p:sp>
      <p:sp>
        <p:nvSpPr>
          <p:cNvPr id="5" name="TextBox 4">
            <a:extLst>
              <a:ext uri="{FF2B5EF4-FFF2-40B4-BE49-F238E27FC236}">
                <a16:creationId xmlns:a16="http://schemas.microsoft.com/office/drawing/2014/main" id="{BA5D88B1-D15B-4CD3-9C78-E686276CD749}"/>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2 Thessalonians 1:1-10</a:t>
            </a:r>
          </a:p>
        </p:txBody>
      </p:sp>
    </p:spTree>
    <p:extLst>
      <p:ext uri="{BB962C8B-B14F-4D97-AF65-F5344CB8AC3E}">
        <p14:creationId xmlns:p14="http://schemas.microsoft.com/office/powerpoint/2010/main" val="405818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035EB28-0039-4891-BEE7-C838C8899A18}"/>
              </a:ext>
            </a:extLst>
          </p:cNvPr>
          <p:cNvSpPr txBox="1"/>
          <p:nvPr/>
        </p:nvSpPr>
        <p:spPr>
          <a:xfrm>
            <a:off x="471714" y="1132114"/>
            <a:ext cx="8244115" cy="3046988"/>
          </a:xfrm>
          <a:prstGeom prst="rect">
            <a:avLst/>
          </a:prstGeom>
          <a:noFill/>
        </p:spPr>
        <p:txBody>
          <a:bodyPr wrap="square" rtlCol="0">
            <a:spAutoFit/>
          </a:bodyPr>
          <a:lstStyle/>
          <a:p>
            <a:r>
              <a:rPr lang="en-US" sz="3200" dirty="0">
                <a:latin typeface="Luminari" panose="02000505000000020004" pitchFamily="2" charset="0"/>
              </a:rPr>
              <a:t>He said, “I will forget the dying faces;</a:t>
            </a:r>
          </a:p>
          <a:p>
            <a:r>
              <a:rPr lang="en-US" sz="3200" dirty="0">
                <a:latin typeface="Luminari" panose="02000505000000020004" pitchFamily="2" charset="0"/>
              </a:rPr>
              <a:t>The empty places,</a:t>
            </a:r>
          </a:p>
          <a:p>
            <a:r>
              <a:rPr lang="en-US" sz="3200" dirty="0">
                <a:latin typeface="Luminari" panose="02000505000000020004" pitchFamily="2" charset="0"/>
              </a:rPr>
              <a:t>They shall be filled again.</a:t>
            </a:r>
          </a:p>
          <a:p>
            <a:r>
              <a:rPr lang="en-US" sz="3200" dirty="0">
                <a:latin typeface="Luminari" panose="02000505000000020004" pitchFamily="2" charset="0"/>
              </a:rPr>
              <a:t>O voices moaning deep within me, cease.”</a:t>
            </a:r>
          </a:p>
          <a:p>
            <a:r>
              <a:rPr lang="en-US" sz="3200" dirty="0">
                <a:latin typeface="Luminari" panose="02000505000000020004" pitchFamily="2" charset="0"/>
              </a:rPr>
              <a:t> But vain the word; vain, vain:</a:t>
            </a:r>
          </a:p>
          <a:p>
            <a:r>
              <a:rPr lang="en-US" sz="3200" dirty="0">
                <a:latin typeface="Luminari" panose="02000505000000020004" pitchFamily="2" charset="0"/>
              </a:rPr>
              <a:t>Not in forgetting </a:t>
            </a:r>
            <a:r>
              <a:rPr lang="en-US" sz="3200" dirty="0" err="1">
                <a:latin typeface="Luminari" panose="02000505000000020004" pitchFamily="2" charset="0"/>
              </a:rPr>
              <a:t>lieth</a:t>
            </a:r>
            <a:r>
              <a:rPr lang="en-US" sz="3200" dirty="0">
                <a:latin typeface="Luminari" panose="02000505000000020004" pitchFamily="2" charset="0"/>
              </a:rPr>
              <a:t> peace.</a:t>
            </a:r>
          </a:p>
        </p:txBody>
      </p:sp>
      <p:sp>
        <p:nvSpPr>
          <p:cNvPr id="3" name="TextBox 2">
            <a:extLst>
              <a:ext uri="{FF2B5EF4-FFF2-40B4-BE49-F238E27FC236}">
                <a16:creationId xmlns:a16="http://schemas.microsoft.com/office/drawing/2014/main" id="{DB7FBB2A-6A58-4148-9DCB-5A8C4DAC3374}"/>
              </a:ext>
            </a:extLst>
          </p:cNvPr>
          <p:cNvSpPr txBox="1"/>
          <p:nvPr/>
        </p:nvSpPr>
        <p:spPr>
          <a:xfrm>
            <a:off x="3628570" y="312057"/>
            <a:ext cx="5188858" cy="584775"/>
          </a:xfrm>
          <a:prstGeom prst="rect">
            <a:avLst/>
          </a:prstGeom>
          <a:noFill/>
        </p:spPr>
        <p:txBody>
          <a:bodyPr wrap="square" rtlCol="0">
            <a:spAutoFit/>
          </a:bodyPr>
          <a:lstStyle/>
          <a:p>
            <a:pPr algn="ctr"/>
            <a:r>
              <a:rPr lang="en-US" sz="3200" dirty="0">
                <a:solidFill>
                  <a:schemeClr val="accent2">
                    <a:lumMod val="60000"/>
                    <a:lumOff val="40000"/>
                  </a:schemeClr>
                </a:solidFill>
                <a:latin typeface="Luminari" panose="02000505000000020004" pitchFamily="2" charset="0"/>
              </a:rPr>
              <a:t>Peace</a:t>
            </a:r>
            <a:r>
              <a:rPr lang="en-US" sz="3200" dirty="0">
                <a:solidFill>
                  <a:schemeClr val="bg1"/>
                </a:solidFill>
                <a:latin typeface="Luminari" panose="02000505000000020004" pitchFamily="2" charset="0"/>
              </a:rPr>
              <a:t> – Amy Carmichael</a:t>
            </a:r>
          </a:p>
        </p:txBody>
      </p:sp>
      <p:sp>
        <p:nvSpPr>
          <p:cNvPr id="5" name="TextBox 4">
            <a:extLst>
              <a:ext uri="{FF2B5EF4-FFF2-40B4-BE49-F238E27FC236}">
                <a16:creationId xmlns:a16="http://schemas.microsoft.com/office/drawing/2014/main" id="{16BC95E1-02BF-46C3-A4B0-97ECD0824F46}"/>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2 Thessalonians 1:1-10</a:t>
            </a:r>
          </a:p>
        </p:txBody>
      </p:sp>
    </p:spTree>
    <p:extLst>
      <p:ext uri="{BB962C8B-B14F-4D97-AF65-F5344CB8AC3E}">
        <p14:creationId xmlns:p14="http://schemas.microsoft.com/office/powerpoint/2010/main" val="1494325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E7FE8A74-03AF-4C45-AC52-6A0C689625F9}"/>
              </a:ext>
            </a:extLst>
          </p:cNvPr>
          <p:cNvSpPr/>
          <p:nvPr/>
        </p:nvSpPr>
        <p:spPr>
          <a:xfrm>
            <a:off x="464456" y="3414819"/>
            <a:ext cx="8229601" cy="754743"/>
          </a:xfrm>
          <a:prstGeom prst="roundRect">
            <a:avLst>
              <a:gd name="adj" fmla="val 2244"/>
            </a:avLst>
          </a:prstGeom>
          <a:blipFill>
            <a:blip r:embed="rId3"/>
            <a:stretch>
              <a:fillRect/>
            </a:stretch>
          </a:blipFill>
          <a:ln>
            <a:solidFill>
              <a:schemeClr val="accent4">
                <a:lumMod val="50000"/>
              </a:schemeClr>
            </a:solidFill>
          </a:ln>
          <a:scene3d>
            <a:camera prst="orthographicFront"/>
            <a:lightRig rig="threePt" dir="t"/>
          </a:scene3d>
          <a:sp3d>
            <a:bevelT w="196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035EB28-0039-4891-BEE7-C838C8899A18}"/>
              </a:ext>
            </a:extLst>
          </p:cNvPr>
          <p:cNvSpPr txBox="1"/>
          <p:nvPr/>
        </p:nvSpPr>
        <p:spPr>
          <a:xfrm>
            <a:off x="471714" y="1132114"/>
            <a:ext cx="8244115" cy="584775"/>
          </a:xfrm>
          <a:prstGeom prst="rect">
            <a:avLst/>
          </a:prstGeom>
          <a:noFill/>
        </p:spPr>
        <p:txBody>
          <a:bodyPr wrap="square" rtlCol="0">
            <a:spAutoFit/>
          </a:bodyPr>
          <a:lstStyle/>
          <a:p>
            <a:r>
              <a:rPr lang="en-US" sz="3200" dirty="0">
                <a:solidFill>
                  <a:schemeClr val="bg1"/>
                </a:solidFill>
                <a:latin typeface="Luminari" panose="02000505000000020004" pitchFamily="2" charset="0"/>
              </a:rPr>
              <a:t>47 verses</a:t>
            </a:r>
          </a:p>
        </p:txBody>
      </p:sp>
      <p:cxnSp>
        <p:nvCxnSpPr>
          <p:cNvPr id="13" name="Straight Connector 12">
            <a:extLst>
              <a:ext uri="{FF2B5EF4-FFF2-40B4-BE49-F238E27FC236}">
                <a16:creationId xmlns:a16="http://schemas.microsoft.com/office/drawing/2014/main" id="{7FF10DA0-36D8-497A-82E0-BEA6604B0F61}"/>
              </a:ext>
            </a:extLst>
          </p:cNvPr>
          <p:cNvCxnSpPr>
            <a:cxnSpLocks/>
          </p:cNvCxnSpPr>
          <p:nvPr/>
        </p:nvCxnSpPr>
        <p:spPr>
          <a:xfrm>
            <a:off x="3184557" y="3417182"/>
            <a:ext cx="0" cy="761301"/>
          </a:xfrm>
          <a:prstGeom prst="line">
            <a:avLst/>
          </a:prstGeom>
          <a:ln w="76200">
            <a:solidFill>
              <a:schemeClr val="accent4">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684119D-74FC-493E-9641-54A29EF2BDC9}"/>
              </a:ext>
            </a:extLst>
          </p:cNvPr>
          <p:cNvCxnSpPr>
            <a:cxnSpLocks/>
          </p:cNvCxnSpPr>
          <p:nvPr/>
        </p:nvCxnSpPr>
        <p:spPr>
          <a:xfrm>
            <a:off x="5947963" y="3412988"/>
            <a:ext cx="0" cy="759204"/>
          </a:xfrm>
          <a:prstGeom prst="line">
            <a:avLst/>
          </a:prstGeom>
          <a:ln w="76200">
            <a:solidFill>
              <a:schemeClr val="accent4">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98E0D50-1E33-4B4C-A84C-A6216F1B701B}"/>
              </a:ext>
            </a:extLst>
          </p:cNvPr>
          <p:cNvSpPr txBox="1"/>
          <p:nvPr/>
        </p:nvSpPr>
        <p:spPr>
          <a:xfrm>
            <a:off x="2600842" y="3554468"/>
            <a:ext cx="1171584" cy="523220"/>
          </a:xfrm>
          <a:prstGeom prst="rect">
            <a:avLst/>
          </a:prstGeom>
          <a:blipFill>
            <a:blip r:embed="rId3"/>
            <a:stretch>
              <a:fillRect/>
            </a:stretch>
          </a:blipFill>
          <a:scene3d>
            <a:camera prst="orthographicFront"/>
            <a:lightRig rig="threePt" dir="t"/>
          </a:scene3d>
          <a:sp3d>
            <a:bevelT w="152400" h="50800" prst="softRound"/>
          </a:sp3d>
        </p:spPr>
        <p:txBody>
          <a:bodyPr wrap="square" rtlCol="0" anchor="ctr">
            <a:spAutoFit/>
            <a:sp3d extrusionH="57150" contourW="12700">
              <a:bevelT w="317500" h="127000" prst="softRound"/>
              <a:contourClr>
                <a:schemeClr val="accent4">
                  <a:lumMod val="75000"/>
                </a:schemeClr>
              </a:contourClr>
            </a:sp3d>
          </a:bodyPr>
          <a:lstStyle/>
          <a:p>
            <a:pPr algn="ctr"/>
            <a:r>
              <a:rPr lang="en-US" sz="2800" dirty="0">
                <a:solidFill>
                  <a:schemeClr val="bg2">
                    <a:lumMod val="75000"/>
                  </a:schemeClr>
                </a:solidFill>
                <a:latin typeface="Luminari" panose="02000505000000020004" pitchFamily="2" charset="0"/>
              </a:rPr>
              <a:t>AD 51</a:t>
            </a:r>
          </a:p>
        </p:txBody>
      </p:sp>
      <p:sp>
        <p:nvSpPr>
          <p:cNvPr id="20" name="TextBox 19">
            <a:extLst>
              <a:ext uri="{FF2B5EF4-FFF2-40B4-BE49-F238E27FC236}">
                <a16:creationId xmlns:a16="http://schemas.microsoft.com/office/drawing/2014/main" id="{85AEB2F1-2D3F-4344-8C13-FCA2AC30BB93}"/>
              </a:ext>
            </a:extLst>
          </p:cNvPr>
          <p:cNvSpPr txBox="1"/>
          <p:nvPr/>
        </p:nvSpPr>
        <p:spPr>
          <a:xfrm>
            <a:off x="5353954" y="3546550"/>
            <a:ext cx="1171584" cy="523220"/>
          </a:xfrm>
          <a:prstGeom prst="rect">
            <a:avLst/>
          </a:prstGeom>
          <a:blipFill>
            <a:blip r:embed="rId3"/>
            <a:stretch>
              <a:fillRect/>
            </a:stretch>
          </a:blipFill>
          <a:ln>
            <a:noFill/>
          </a:ln>
          <a:scene3d>
            <a:camera prst="orthographicFront"/>
            <a:lightRig rig="threePt" dir="t"/>
          </a:scene3d>
          <a:sp3d>
            <a:bevelT w="152400" h="50800" prst="softRound"/>
          </a:sp3d>
        </p:spPr>
        <p:txBody>
          <a:bodyPr wrap="square" rtlCol="0" anchor="ctr">
            <a:spAutoFit/>
            <a:sp3d extrusionH="57150" contourW="12700">
              <a:bevelT w="317500" h="127000" prst="softRound"/>
              <a:contourClr>
                <a:schemeClr val="accent4">
                  <a:lumMod val="75000"/>
                </a:schemeClr>
              </a:contourClr>
            </a:sp3d>
          </a:bodyPr>
          <a:lstStyle/>
          <a:p>
            <a:pPr algn="ctr"/>
            <a:r>
              <a:rPr lang="en-US" sz="2800" dirty="0">
                <a:solidFill>
                  <a:schemeClr val="bg2">
                    <a:lumMod val="75000"/>
                  </a:schemeClr>
                </a:solidFill>
                <a:latin typeface="Luminari" panose="02000505000000020004" pitchFamily="2" charset="0"/>
              </a:rPr>
              <a:t>AD 52</a:t>
            </a:r>
          </a:p>
        </p:txBody>
      </p:sp>
      <p:sp>
        <p:nvSpPr>
          <p:cNvPr id="21" name="TextBox 20">
            <a:extLst>
              <a:ext uri="{FF2B5EF4-FFF2-40B4-BE49-F238E27FC236}">
                <a16:creationId xmlns:a16="http://schemas.microsoft.com/office/drawing/2014/main" id="{1570E7A3-BDAC-4196-B7C8-5296F4EAA069}"/>
              </a:ext>
            </a:extLst>
          </p:cNvPr>
          <p:cNvSpPr txBox="1"/>
          <p:nvPr/>
        </p:nvSpPr>
        <p:spPr>
          <a:xfrm>
            <a:off x="3117838" y="5034961"/>
            <a:ext cx="2405496" cy="954107"/>
          </a:xfrm>
          <a:prstGeom prst="rect">
            <a:avLst/>
          </a:prstGeom>
          <a:noFill/>
        </p:spPr>
        <p:txBody>
          <a:bodyPr wrap="square" rtlCol="0">
            <a:spAutoFit/>
          </a:bodyPr>
          <a:lstStyle/>
          <a:p>
            <a:pPr algn="ctr"/>
            <a:r>
              <a:rPr lang="en-US" sz="2800" dirty="0">
                <a:solidFill>
                  <a:schemeClr val="bg1"/>
                </a:solidFill>
                <a:latin typeface="Luminari" panose="02000505000000020004" pitchFamily="2" charset="0"/>
              </a:rPr>
              <a:t>Visits Thessalonica</a:t>
            </a:r>
          </a:p>
        </p:txBody>
      </p:sp>
      <p:cxnSp>
        <p:nvCxnSpPr>
          <p:cNvPr id="22" name="Straight Arrow Connector 21">
            <a:extLst>
              <a:ext uri="{FF2B5EF4-FFF2-40B4-BE49-F238E27FC236}">
                <a16:creationId xmlns:a16="http://schemas.microsoft.com/office/drawing/2014/main" id="{EBFE15CB-ADAE-4598-9E0B-01F410FA6E1F}"/>
              </a:ext>
            </a:extLst>
          </p:cNvPr>
          <p:cNvCxnSpPr>
            <a:cxnSpLocks/>
          </p:cNvCxnSpPr>
          <p:nvPr/>
        </p:nvCxnSpPr>
        <p:spPr>
          <a:xfrm flipH="1" flipV="1">
            <a:off x="3899726" y="4218326"/>
            <a:ext cx="406358" cy="793047"/>
          </a:xfrm>
          <a:prstGeom prst="straightConnector1">
            <a:avLst/>
          </a:prstGeom>
          <a:ln w="28575">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AC07ACF-F69E-4362-9ED8-A5AF053E1E28}"/>
              </a:ext>
            </a:extLst>
          </p:cNvPr>
          <p:cNvSpPr txBox="1"/>
          <p:nvPr/>
        </p:nvSpPr>
        <p:spPr>
          <a:xfrm>
            <a:off x="3204923" y="1572695"/>
            <a:ext cx="2579667" cy="954107"/>
          </a:xfrm>
          <a:prstGeom prst="rect">
            <a:avLst/>
          </a:prstGeom>
          <a:noFill/>
        </p:spPr>
        <p:txBody>
          <a:bodyPr wrap="square" rtlCol="0">
            <a:spAutoFit/>
          </a:bodyPr>
          <a:lstStyle/>
          <a:p>
            <a:pPr algn="ctr"/>
            <a:r>
              <a:rPr lang="en-US" sz="2800" dirty="0">
                <a:solidFill>
                  <a:schemeClr val="bg1"/>
                </a:solidFill>
                <a:latin typeface="Luminari" panose="02000505000000020004" pitchFamily="2" charset="0"/>
              </a:rPr>
              <a:t>Writes 1 Thessalonians</a:t>
            </a:r>
          </a:p>
        </p:txBody>
      </p:sp>
      <p:cxnSp>
        <p:nvCxnSpPr>
          <p:cNvPr id="26" name="Straight Arrow Connector 25">
            <a:extLst>
              <a:ext uri="{FF2B5EF4-FFF2-40B4-BE49-F238E27FC236}">
                <a16:creationId xmlns:a16="http://schemas.microsoft.com/office/drawing/2014/main" id="{C15CA3F3-1FE1-461C-A25E-A6FC126B8FE8}"/>
              </a:ext>
            </a:extLst>
          </p:cNvPr>
          <p:cNvCxnSpPr>
            <a:cxnSpLocks/>
          </p:cNvCxnSpPr>
          <p:nvPr/>
        </p:nvCxnSpPr>
        <p:spPr>
          <a:xfrm>
            <a:off x="4485520" y="2491850"/>
            <a:ext cx="1157225" cy="811497"/>
          </a:xfrm>
          <a:prstGeom prst="straightConnector1">
            <a:avLst/>
          </a:prstGeom>
          <a:ln w="28575">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A107E1EA-C033-47DA-BAAA-8C67F6B81AFF}"/>
              </a:ext>
            </a:extLst>
          </p:cNvPr>
          <p:cNvSpPr txBox="1"/>
          <p:nvPr/>
        </p:nvSpPr>
        <p:spPr>
          <a:xfrm>
            <a:off x="5863692" y="1569393"/>
            <a:ext cx="2579667" cy="954107"/>
          </a:xfrm>
          <a:prstGeom prst="rect">
            <a:avLst/>
          </a:prstGeom>
          <a:noFill/>
        </p:spPr>
        <p:txBody>
          <a:bodyPr wrap="square" rtlCol="0">
            <a:spAutoFit/>
          </a:bodyPr>
          <a:lstStyle/>
          <a:p>
            <a:pPr algn="ctr"/>
            <a:r>
              <a:rPr lang="en-US" sz="2800" dirty="0">
                <a:solidFill>
                  <a:schemeClr val="bg1"/>
                </a:solidFill>
                <a:latin typeface="Luminari" panose="02000505000000020004" pitchFamily="2" charset="0"/>
              </a:rPr>
              <a:t>Writes 2 Thessalonians</a:t>
            </a:r>
          </a:p>
        </p:txBody>
      </p:sp>
      <p:cxnSp>
        <p:nvCxnSpPr>
          <p:cNvPr id="29" name="Straight Arrow Connector 28">
            <a:extLst>
              <a:ext uri="{FF2B5EF4-FFF2-40B4-BE49-F238E27FC236}">
                <a16:creationId xmlns:a16="http://schemas.microsoft.com/office/drawing/2014/main" id="{39524536-A313-4B62-8263-FC51A79AB48A}"/>
              </a:ext>
            </a:extLst>
          </p:cNvPr>
          <p:cNvCxnSpPr>
            <a:cxnSpLocks/>
          </p:cNvCxnSpPr>
          <p:nvPr/>
        </p:nvCxnSpPr>
        <p:spPr>
          <a:xfrm flipH="1">
            <a:off x="6340752" y="2487232"/>
            <a:ext cx="818051" cy="827328"/>
          </a:xfrm>
          <a:prstGeom prst="straightConnector1">
            <a:avLst/>
          </a:prstGeom>
          <a:ln w="28575">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2294D6E-49FC-4765-837A-F46AE452D0B4}"/>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2 Thessalonians 1:1-10</a:t>
            </a:r>
          </a:p>
        </p:txBody>
      </p:sp>
    </p:spTree>
    <p:extLst>
      <p:ext uri="{BB962C8B-B14F-4D97-AF65-F5344CB8AC3E}">
        <p14:creationId xmlns:p14="http://schemas.microsoft.com/office/powerpoint/2010/main" val="4284693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par>
                          <p:cTn id="29" fill="hold">
                            <p:stCondLst>
                              <p:cond delay="1000"/>
                            </p:stCondLst>
                            <p:childTnLst>
                              <p:par>
                                <p:cTn id="30" presetID="22" presetClass="entr" presetSubtype="4"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par>
                          <p:cTn id="38" fill="hold">
                            <p:stCondLst>
                              <p:cond delay="500"/>
                            </p:stCondLst>
                            <p:childTnLst>
                              <p:par>
                                <p:cTn id="39" presetID="22" presetClass="entr" presetSubtype="8"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left)">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childTnLst>
                          </p:cTn>
                        </p:par>
                        <p:par>
                          <p:cTn id="47" fill="hold">
                            <p:stCondLst>
                              <p:cond delay="500"/>
                            </p:stCondLst>
                            <p:childTnLst>
                              <p:par>
                                <p:cTn id="48" presetID="22" presetClass="entr" presetSubtype="2"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right)">
                                      <p:cBhvr>
                                        <p:cTn id="5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p:bldP spid="8" grpId="0" animBg="1"/>
      <p:bldP spid="20" grpId="0" animBg="1"/>
      <p:bldP spid="21" grpId="0"/>
      <p:bldP spid="25"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035EB28-0039-4891-BEE7-C838C8899A18}"/>
              </a:ext>
            </a:extLst>
          </p:cNvPr>
          <p:cNvSpPr txBox="1"/>
          <p:nvPr/>
        </p:nvSpPr>
        <p:spPr>
          <a:xfrm>
            <a:off x="471714" y="1132114"/>
            <a:ext cx="8244115" cy="3539430"/>
          </a:xfrm>
          <a:prstGeom prst="rect">
            <a:avLst/>
          </a:prstGeom>
          <a:noFill/>
        </p:spPr>
        <p:txBody>
          <a:bodyPr wrap="square" rtlCol="0">
            <a:spAutoFit/>
          </a:bodyPr>
          <a:lstStyle/>
          <a:p>
            <a:r>
              <a:rPr lang="en-US" sz="3200" dirty="0">
                <a:latin typeface="Luminari" panose="02000505000000020004" pitchFamily="2" charset="0"/>
              </a:rPr>
              <a:t>He said, “I will crowd action upon action,</a:t>
            </a:r>
          </a:p>
          <a:p>
            <a:r>
              <a:rPr lang="en-US" sz="3200" dirty="0">
                <a:latin typeface="Luminari" panose="02000505000000020004" pitchFamily="2" charset="0"/>
              </a:rPr>
              <a:t>The strife of faction</a:t>
            </a:r>
          </a:p>
          <a:p>
            <a:r>
              <a:rPr lang="en-US" sz="3200" dirty="0">
                <a:latin typeface="Luminari" panose="02000505000000020004" pitchFamily="2" charset="0"/>
              </a:rPr>
              <a:t>Shall stir me and sustain;</a:t>
            </a:r>
          </a:p>
          <a:p>
            <a:r>
              <a:rPr lang="en-US" sz="3200" dirty="0">
                <a:latin typeface="Luminari" panose="02000505000000020004" pitchFamily="2" charset="0"/>
              </a:rPr>
              <a:t>O tears that drown the fire of manhood cease.”</a:t>
            </a:r>
          </a:p>
          <a:p>
            <a:r>
              <a:rPr lang="en-US" sz="3200" dirty="0">
                <a:latin typeface="Luminari" panose="02000505000000020004" pitchFamily="2" charset="0"/>
              </a:rPr>
              <a:t>But vain the word; vain, vain:</a:t>
            </a:r>
          </a:p>
          <a:p>
            <a:r>
              <a:rPr lang="en-US" sz="3200" dirty="0">
                <a:latin typeface="Luminari" panose="02000505000000020004" pitchFamily="2" charset="0"/>
              </a:rPr>
              <a:t>Not in endeavor </a:t>
            </a:r>
            <a:r>
              <a:rPr lang="en-US" sz="3200" dirty="0" err="1">
                <a:latin typeface="Luminari" panose="02000505000000020004" pitchFamily="2" charset="0"/>
              </a:rPr>
              <a:t>lieth</a:t>
            </a:r>
            <a:r>
              <a:rPr lang="en-US" sz="3200" dirty="0">
                <a:latin typeface="Luminari" panose="02000505000000020004" pitchFamily="2" charset="0"/>
              </a:rPr>
              <a:t> peace.</a:t>
            </a:r>
          </a:p>
        </p:txBody>
      </p:sp>
      <p:sp>
        <p:nvSpPr>
          <p:cNvPr id="3" name="TextBox 2">
            <a:extLst>
              <a:ext uri="{FF2B5EF4-FFF2-40B4-BE49-F238E27FC236}">
                <a16:creationId xmlns:a16="http://schemas.microsoft.com/office/drawing/2014/main" id="{DB7FBB2A-6A58-4148-9DCB-5A8C4DAC3374}"/>
              </a:ext>
            </a:extLst>
          </p:cNvPr>
          <p:cNvSpPr txBox="1"/>
          <p:nvPr/>
        </p:nvSpPr>
        <p:spPr>
          <a:xfrm>
            <a:off x="3628570" y="312057"/>
            <a:ext cx="5188858" cy="584775"/>
          </a:xfrm>
          <a:prstGeom prst="rect">
            <a:avLst/>
          </a:prstGeom>
          <a:noFill/>
        </p:spPr>
        <p:txBody>
          <a:bodyPr wrap="square" rtlCol="0">
            <a:spAutoFit/>
          </a:bodyPr>
          <a:lstStyle/>
          <a:p>
            <a:pPr algn="ctr"/>
            <a:r>
              <a:rPr lang="en-US" sz="3200" dirty="0">
                <a:solidFill>
                  <a:schemeClr val="accent2">
                    <a:lumMod val="60000"/>
                    <a:lumOff val="40000"/>
                  </a:schemeClr>
                </a:solidFill>
                <a:latin typeface="Luminari" panose="02000505000000020004" pitchFamily="2" charset="0"/>
              </a:rPr>
              <a:t>Peace</a:t>
            </a:r>
            <a:r>
              <a:rPr lang="en-US" sz="3200" dirty="0">
                <a:solidFill>
                  <a:schemeClr val="bg1"/>
                </a:solidFill>
                <a:latin typeface="Luminari" panose="02000505000000020004" pitchFamily="2" charset="0"/>
              </a:rPr>
              <a:t> – Amy Carmichael</a:t>
            </a:r>
          </a:p>
        </p:txBody>
      </p:sp>
      <p:sp>
        <p:nvSpPr>
          <p:cNvPr id="5" name="TextBox 4">
            <a:extLst>
              <a:ext uri="{FF2B5EF4-FFF2-40B4-BE49-F238E27FC236}">
                <a16:creationId xmlns:a16="http://schemas.microsoft.com/office/drawing/2014/main" id="{26CD0986-4567-47BB-8B85-C2D0CD84BCA6}"/>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2 Thessalonians 1:1-10</a:t>
            </a:r>
          </a:p>
        </p:txBody>
      </p:sp>
    </p:spTree>
    <p:extLst>
      <p:ext uri="{BB962C8B-B14F-4D97-AF65-F5344CB8AC3E}">
        <p14:creationId xmlns:p14="http://schemas.microsoft.com/office/powerpoint/2010/main" val="130883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035EB28-0039-4891-BEE7-C838C8899A18}"/>
              </a:ext>
            </a:extLst>
          </p:cNvPr>
          <p:cNvSpPr txBox="1"/>
          <p:nvPr/>
        </p:nvSpPr>
        <p:spPr>
          <a:xfrm>
            <a:off x="471714" y="1132114"/>
            <a:ext cx="8244115" cy="3539430"/>
          </a:xfrm>
          <a:prstGeom prst="rect">
            <a:avLst/>
          </a:prstGeom>
          <a:noFill/>
        </p:spPr>
        <p:txBody>
          <a:bodyPr wrap="square" rtlCol="0">
            <a:spAutoFit/>
          </a:bodyPr>
          <a:lstStyle/>
          <a:p>
            <a:r>
              <a:rPr lang="en-US" sz="3200" dirty="0">
                <a:latin typeface="Luminari" panose="02000505000000020004" pitchFamily="2" charset="0"/>
              </a:rPr>
              <a:t>He said, “I will withdraw me and be quiet,</a:t>
            </a:r>
          </a:p>
          <a:p>
            <a:r>
              <a:rPr lang="en-US" sz="3200" dirty="0">
                <a:latin typeface="Luminari" panose="02000505000000020004" pitchFamily="2" charset="0"/>
              </a:rPr>
              <a:t>Why meddle in life’s riot?</a:t>
            </a:r>
          </a:p>
          <a:p>
            <a:r>
              <a:rPr lang="en-US" sz="3200" dirty="0">
                <a:latin typeface="Luminari" panose="02000505000000020004" pitchFamily="2" charset="0"/>
              </a:rPr>
              <a:t>Shut be my door to pain.</a:t>
            </a:r>
          </a:p>
          <a:p>
            <a:r>
              <a:rPr lang="en-US" sz="3200" dirty="0">
                <a:latin typeface="Luminari" panose="02000505000000020004" pitchFamily="2" charset="0"/>
              </a:rPr>
              <a:t>Desire, thou dost befool me, thou shalt cease.”</a:t>
            </a:r>
          </a:p>
          <a:p>
            <a:r>
              <a:rPr lang="en-US" sz="3200" dirty="0">
                <a:latin typeface="Luminari" panose="02000505000000020004" pitchFamily="2" charset="0"/>
              </a:rPr>
              <a:t>But vain the word; vain, vain:</a:t>
            </a:r>
          </a:p>
          <a:p>
            <a:r>
              <a:rPr lang="en-US" sz="3200" dirty="0">
                <a:latin typeface="Luminari" panose="02000505000000020004" pitchFamily="2" charset="0"/>
              </a:rPr>
              <a:t>Not in aloofness </a:t>
            </a:r>
            <a:r>
              <a:rPr lang="en-US" sz="3200" dirty="0" err="1">
                <a:latin typeface="Luminari" panose="02000505000000020004" pitchFamily="2" charset="0"/>
              </a:rPr>
              <a:t>lieth</a:t>
            </a:r>
            <a:r>
              <a:rPr lang="en-US" sz="3200" dirty="0">
                <a:latin typeface="Luminari" panose="02000505000000020004" pitchFamily="2" charset="0"/>
              </a:rPr>
              <a:t> peace.</a:t>
            </a:r>
          </a:p>
        </p:txBody>
      </p:sp>
      <p:sp>
        <p:nvSpPr>
          <p:cNvPr id="3" name="TextBox 2">
            <a:extLst>
              <a:ext uri="{FF2B5EF4-FFF2-40B4-BE49-F238E27FC236}">
                <a16:creationId xmlns:a16="http://schemas.microsoft.com/office/drawing/2014/main" id="{DB7FBB2A-6A58-4148-9DCB-5A8C4DAC3374}"/>
              </a:ext>
            </a:extLst>
          </p:cNvPr>
          <p:cNvSpPr txBox="1"/>
          <p:nvPr/>
        </p:nvSpPr>
        <p:spPr>
          <a:xfrm>
            <a:off x="3628570" y="312057"/>
            <a:ext cx="5188858" cy="584775"/>
          </a:xfrm>
          <a:prstGeom prst="rect">
            <a:avLst/>
          </a:prstGeom>
          <a:noFill/>
        </p:spPr>
        <p:txBody>
          <a:bodyPr wrap="square" rtlCol="0">
            <a:spAutoFit/>
          </a:bodyPr>
          <a:lstStyle/>
          <a:p>
            <a:pPr algn="ctr"/>
            <a:r>
              <a:rPr lang="en-US" sz="3200" dirty="0">
                <a:solidFill>
                  <a:schemeClr val="accent2">
                    <a:lumMod val="60000"/>
                    <a:lumOff val="40000"/>
                  </a:schemeClr>
                </a:solidFill>
                <a:latin typeface="Luminari" panose="02000505000000020004" pitchFamily="2" charset="0"/>
              </a:rPr>
              <a:t>Peace</a:t>
            </a:r>
            <a:r>
              <a:rPr lang="en-US" sz="3200" dirty="0">
                <a:solidFill>
                  <a:schemeClr val="bg1"/>
                </a:solidFill>
                <a:latin typeface="Luminari" panose="02000505000000020004" pitchFamily="2" charset="0"/>
              </a:rPr>
              <a:t> – Amy Carmichael</a:t>
            </a:r>
          </a:p>
        </p:txBody>
      </p:sp>
      <p:sp>
        <p:nvSpPr>
          <p:cNvPr id="5" name="TextBox 4">
            <a:extLst>
              <a:ext uri="{FF2B5EF4-FFF2-40B4-BE49-F238E27FC236}">
                <a16:creationId xmlns:a16="http://schemas.microsoft.com/office/drawing/2014/main" id="{23B12EAD-D42C-438F-85A9-624423D4D913}"/>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2 Thessalonians 1:1-10</a:t>
            </a:r>
          </a:p>
        </p:txBody>
      </p:sp>
    </p:spTree>
    <p:extLst>
      <p:ext uri="{BB962C8B-B14F-4D97-AF65-F5344CB8AC3E}">
        <p14:creationId xmlns:p14="http://schemas.microsoft.com/office/powerpoint/2010/main" val="4101644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035EB28-0039-4891-BEE7-C838C8899A18}"/>
              </a:ext>
            </a:extLst>
          </p:cNvPr>
          <p:cNvSpPr txBox="1"/>
          <p:nvPr/>
        </p:nvSpPr>
        <p:spPr>
          <a:xfrm>
            <a:off x="471714" y="1132114"/>
            <a:ext cx="8244115" cy="3539430"/>
          </a:xfrm>
          <a:prstGeom prst="rect">
            <a:avLst/>
          </a:prstGeom>
          <a:noFill/>
        </p:spPr>
        <p:txBody>
          <a:bodyPr wrap="square" rtlCol="0">
            <a:spAutoFit/>
          </a:bodyPr>
          <a:lstStyle/>
          <a:p>
            <a:r>
              <a:rPr lang="en-US" sz="3200" dirty="0">
                <a:latin typeface="Luminari" panose="02000505000000020004" pitchFamily="2" charset="0"/>
              </a:rPr>
              <a:t>He said, “I will submit; I am defeated.</a:t>
            </a:r>
          </a:p>
          <a:p>
            <a:r>
              <a:rPr lang="en-US" sz="3200" dirty="0">
                <a:latin typeface="Luminari" panose="02000505000000020004" pitchFamily="2" charset="0"/>
              </a:rPr>
              <a:t>God hath depleted</a:t>
            </a:r>
          </a:p>
          <a:p>
            <a:r>
              <a:rPr lang="en-US" sz="3200" dirty="0">
                <a:latin typeface="Luminari" panose="02000505000000020004" pitchFamily="2" charset="0"/>
              </a:rPr>
              <a:t>My life of its rich gain.</a:t>
            </a:r>
          </a:p>
          <a:p>
            <a:r>
              <a:rPr lang="en-US" sz="3200" dirty="0">
                <a:latin typeface="Luminari" panose="02000505000000020004" pitchFamily="2" charset="0"/>
              </a:rPr>
              <a:t>O futile murmurings, why will ye not cease?”</a:t>
            </a:r>
          </a:p>
          <a:p>
            <a:r>
              <a:rPr lang="en-US" sz="3200" dirty="0">
                <a:latin typeface="Luminari" panose="02000505000000020004" pitchFamily="2" charset="0"/>
              </a:rPr>
              <a:t>But vain the word; vain, vain:</a:t>
            </a:r>
          </a:p>
          <a:p>
            <a:r>
              <a:rPr lang="en-US" sz="3200" dirty="0">
                <a:latin typeface="Luminari" panose="02000505000000020004" pitchFamily="2" charset="0"/>
              </a:rPr>
              <a:t>Not in submission </a:t>
            </a:r>
            <a:r>
              <a:rPr lang="en-US" sz="3200" dirty="0" err="1">
                <a:latin typeface="Luminari" panose="02000505000000020004" pitchFamily="2" charset="0"/>
              </a:rPr>
              <a:t>lieth</a:t>
            </a:r>
            <a:r>
              <a:rPr lang="en-US" sz="3200" dirty="0">
                <a:latin typeface="Luminari" panose="02000505000000020004" pitchFamily="2" charset="0"/>
              </a:rPr>
              <a:t> peace.</a:t>
            </a:r>
            <a:endParaRPr lang="en-US" sz="4800" dirty="0">
              <a:latin typeface="Luminari" panose="02000505000000020004" pitchFamily="2" charset="0"/>
            </a:endParaRPr>
          </a:p>
        </p:txBody>
      </p:sp>
      <p:sp>
        <p:nvSpPr>
          <p:cNvPr id="3" name="TextBox 2">
            <a:extLst>
              <a:ext uri="{FF2B5EF4-FFF2-40B4-BE49-F238E27FC236}">
                <a16:creationId xmlns:a16="http://schemas.microsoft.com/office/drawing/2014/main" id="{DB7FBB2A-6A58-4148-9DCB-5A8C4DAC3374}"/>
              </a:ext>
            </a:extLst>
          </p:cNvPr>
          <p:cNvSpPr txBox="1"/>
          <p:nvPr/>
        </p:nvSpPr>
        <p:spPr>
          <a:xfrm>
            <a:off x="3628570" y="312057"/>
            <a:ext cx="5188858" cy="584775"/>
          </a:xfrm>
          <a:prstGeom prst="rect">
            <a:avLst/>
          </a:prstGeom>
          <a:noFill/>
        </p:spPr>
        <p:txBody>
          <a:bodyPr wrap="square" rtlCol="0">
            <a:spAutoFit/>
          </a:bodyPr>
          <a:lstStyle/>
          <a:p>
            <a:pPr algn="ctr"/>
            <a:r>
              <a:rPr lang="en-US" sz="3200" dirty="0">
                <a:solidFill>
                  <a:schemeClr val="accent2">
                    <a:lumMod val="60000"/>
                    <a:lumOff val="40000"/>
                  </a:schemeClr>
                </a:solidFill>
                <a:latin typeface="Luminari" panose="02000505000000020004" pitchFamily="2" charset="0"/>
              </a:rPr>
              <a:t>Peace</a:t>
            </a:r>
            <a:r>
              <a:rPr lang="en-US" sz="3200" dirty="0">
                <a:solidFill>
                  <a:schemeClr val="bg1"/>
                </a:solidFill>
                <a:latin typeface="Luminari" panose="02000505000000020004" pitchFamily="2" charset="0"/>
              </a:rPr>
              <a:t> – Amy Carmichael</a:t>
            </a:r>
          </a:p>
        </p:txBody>
      </p:sp>
      <p:sp>
        <p:nvSpPr>
          <p:cNvPr id="5" name="TextBox 4">
            <a:extLst>
              <a:ext uri="{FF2B5EF4-FFF2-40B4-BE49-F238E27FC236}">
                <a16:creationId xmlns:a16="http://schemas.microsoft.com/office/drawing/2014/main" id="{7E91CB37-0ABD-4A9F-9EB6-91C5756C1E02}"/>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2 Thessalonians 1:1-10</a:t>
            </a:r>
          </a:p>
        </p:txBody>
      </p:sp>
    </p:spTree>
    <p:extLst>
      <p:ext uri="{BB962C8B-B14F-4D97-AF65-F5344CB8AC3E}">
        <p14:creationId xmlns:p14="http://schemas.microsoft.com/office/powerpoint/2010/main" val="3077074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035EB28-0039-4891-BEE7-C838C8899A18}"/>
              </a:ext>
            </a:extLst>
          </p:cNvPr>
          <p:cNvSpPr txBox="1"/>
          <p:nvPr/>
        </p:nvSpPr>
        <p:spPr>
          <a:xfrm>
            <a:off x="471714" y="1132114"/>
            <a:ext cx="8244115" cy="3539430"/>
          </a:xfrm>
          <a:prstGeom prst="rect">
            <a:avLst/>
          </a:prstGeom>
          <a:noFill/>
        </p:spPr>
        <p:txBody>
          <a:bodyPr wrap="square" rtlCol="0">
            <a:spAutoFit/>
          </a:bodyPr>
          <a:lstStyle/>
          <a:p>
            <a:r>
              <a:rPr lang="en-US" sz="3200" dirty="0">
                <a:latin typeface="Luminari" panose="02000505000000020004" pitchFamily="2" charset="0"/>
              </a:rPr>
              <a:t>He said, “I will accept the breaking sorrow</a:t>
            </a:r>
          </a:p>
          <a:p>
            <a:r>
              <a:rPr lang="en-US" sz="3200" dirty="0">
                <a:latin typeface="Luminari" panose="02000505000000020004" pitchFamily="2" charset="0"/>
              </a:rPr>
              <a:t>Which God to-morrow</a:t>
            </a:r>
          </a:p>
          <a:p>
            <a:r>
              <a:rPr lang="en-US" sz="3200" dirty="0">
                <a:latin typeface="Luminari" panose="02000505000000020004" pitchFamily="2" charset="0"/>
              </a:rPr>
              <a:t>Will to His son explain.”</a:t>
            </a:r>
          </a:p>
          <a:p>
            <a:r>
              <a:rPr lang="en-US" sz="3200" dirty="0">
                <a:latin typeface="Luminari" panose="02000505000000020004" pitchFamily="2" charset="0"/>
              </a:rPr>
              <a:t>Then did the turmoil deep within him cease.</a:t>
            </a:r>
          </a:p>
          <a:p>
            <a:r>
              <a:rPr lang="en-US" sz="3200" dirty="0">
                <a:latin typeface="Luminari" panose="02000505000000020004" pitchFamily="2" charset="0"/>
              </a:rPr>
              <a:t>Not vain the word, not vain:</a:t>
            </a:r>
          </a:p>
          <a:p>
            <a:r>
              <a:rPr lang="en-US" sz="3200" dirty="0">
                <a:latin typeface="Luminari" panose="02000505000000020004" pitchFamily="2" charset="0"/>
              </a:rPr>
              <a:t>For in acceptance </a:t>
            </a:r>
            <a:r>
              <a:rPr lang="en-US" sz="3200" dirty="0" err="1">
                <a:latin typeface="Luminari" panose="02000505000000020004" pitchFamily="2" charset="0"/>
              </a:rPr>
              <a:t>lieth</a:t>
            </a:r>
            <a:r>
              <a:rPr lang="en-US" sz="3200" dirty="0">
                <a:latin typeface="Luminari" panose="02000505000000020004" pitchFamily="2" charset="0"/>
              </a:rPr>
              <a:t> peace.</a:t>
            </a:r>
          </a:p>
        </p:txBody>
      </p:sp>
      <p:sp>
        <p:nvSpPr>
          <p:cNvPr id="3" name="TextBox 2">
            <a:extLst>
              <a:ext uri="{FF2B5EF4-FFF2-40B4-BE49-F238E27FC236}">
                <a16:creationId xmlns:a16="http://schemas.microsoft.com/office/drawing/2014/main" id="{DB7FBB2A-6A58-4148-9DCB-5A8C4DAC3374}"/>
              </a:ext>
            </a:extLst>
          </p:cNvPr>
          <p:cNvSpPr txBox="1"/>
          <p:nvPr/>
        </p:nvSpPr>
        <p:spPr>
          <a:xfrm>
            <a:off x="3628570" y="312057"/>
            <a:ext cx="5188858" cy="584775"/>
          </a:xfrm>
          <a:prstGeom prst="rect">
            <a:avLst/>
          </a:prstGeom>
          <a:noFill/>
        </p:spPr>
        <p:txBody>
          <a:bodyPr wrap="square" rtlCol="0">
            <a:spAutoFit/>
          </a:bodyPr>
          <a:lstStyle/>
          <a:p>
            <a:pPr algn="ctr"/>
            <a:r>
              <a:rPr lang="en-US" sz="3200" dirty="0">
                <a:solidFill>
                  <a:schemeClr val="accent2">
                    <a:lumMod val="60000"/>
                    <a:lumOff val="40000"/>
                  </a:schemeClr>
                </a:solidFill>
                <a:latin typeface="Luminari" panose="02000505000000020004" pitchFamily="2" charset="0"/>
              </a:rPr>
              <a:t>Peace</a:t>
            </a:r>
            <a:r>
              <a:rPr lang="en-US" sz="3200" dirty="0">
                <a:solidFill>
                  <a:schemeClr val="bg1"/>
                </a:solidFill>
                <a:latin typeface="Luminari" panose="02000505000000020004" pitchFamily="2" charset="0"/>
              </a:rPr>
              <a:t> – Amy Carmichael</a:t>
            </a:r>
          </a:p>
        </p:txBody>
      </p:sp>
      <p:sp>
        <p:nvSpPr>
          <p:cNvPr id="5" name="TextBox 4">
            <a:extLst>
              <a:ext uri="{FF2B5EF4-FFF2-40B4-BE49-F238E27FC236}">
                <a16:creationId xmlns:a16="http://schemas.microsoft.com/office/drawing/2014/main" id="{8FE43725-0E5D-4EB1-9726-A90C1C26237A}"/>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2 Thessalonians 1:1-10</a:t>
            </a:r>
          </a:p>
        </p:txBody>
      </p:sp>
    </p:spTree>
    <p:extLst>
      <p:ext uri="{BB962C8B-B14F-4D97-AF65-F5344CB8AC3E}">
        <p14:creationId xmlns:p14="http://schemas.microsoft.com/office/powerpoint/2010/main" val="4253367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097F83-390F-4A6D-AC46-C0DBE0B3D10D}"/>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2 Thessalonians 1:1-10</a:t>
            </a:r>
          </a:p>
        </p:txBody>
      </p:sp>
    </p:spTree>
    <p:extLst>
      <p:ext uri="{BB962C8B-B14F-4D97-AF65-F5344CB8AC3E}">
        <p14:creationId xmlns:p14="http://schemas.microsoft.com/office/powerpoint/2010/main" val="1791047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035EB28-0039-4891-BEE7-C838C8899A18}"/>
              </a:ext>
            </a:extLst>
          </p:cNvPr>
          <p:cNvSpPr txBox="1"/>
          <p:nvPr/>
        </p:nvSpPr>
        <p:spPr>
          <a:xfrm>
            <a:off x="471714" y="1132114"/>
            <a:ext cx="8244115" cy="5509200"/>
          </a:xfrm>
          <a:prstGeom prst="rect">
            <a:avLst/>
          </a:prstGeom>
          <a:noFill/>
        </p:spPr>
        <p:txBody>
          <a:bodyPr wrap="square" rtlCol="0">
            <a:spAutoFit/>
          </a:bodyPr>
          <a:lstStyle/>
          <a:p>
            <a:r>
              <a:rPr lang="en-US" sz="3200" dirty="0">
                <a:latin typeface="Luminari" panose="02000505000000020004" pitchFamily="2" charset="0"/>
              </a:rPr>
              <a:t>Rev. 10:8-10 ~ </a:t>
            </a:r>
            <a:r>
              <a:rPr lang="en-US" sz="3200" baseline="30000" dirty="0">
                <a:latin typeface="Luminari" panose="02000505000000020004" pitchFamily="2" charset="0"/>
              </a:rPr>
              <a:t>8</a:t>
            </a:r>
            <a:r>
              <a:rPr lang="en-US" sz="3200" dirty="0">
                <a:latin typeface="Luminari" panose="02000505000000020004" pitchFamily="2" charset="0"/>
              </a:rPr>
              <a:t> </a:t>
            </a:r>
            <a:r>
              <a:rPr lang="en-US" sz="3200" dirty="0">
                <a:solidFill>
                  <a:schemeClr val="accent2">
                    <a:lumMod val="60000"/>
                    <a:lumOff val="40000"/>
                  </a:schemeClr>
                </a:solidFill>
                <a:latin typeface="Luminari" panose="02000505000000020004" pitchFamily="2" charset="0"/>
              </a:rPr>
              <a:t>Then the voice which I heard from heaven spoke to me again and said, “Go, take the little book which is open in the hand of the angel who stands on the sea and on the earth.”</a:t>
            </a:r>
            <a:br>
              <a:rPr lang="en-US" sz="3200" dirty="0">
                <a:solidFill>
                  <a:schemeClr val="accent2">
                    <a:lumMod val="60000"/>
                    <a:lumOff val="40000"/>
                  </a:schemeClr>
                </a:solidFill>
                <a:latin typeface="Luminari" panose="02000505000000020004" pitchFamily="2" charset="0"/>
              </a:rPr>
            </a:br>
            <a:r>
              <a:rPr lang="en-US" sz="3200" baseline="30000" dirty="0">
                <a:latin typeface="Luminari" panose="02000505000000020004" pitchFamily="2" charset="0"/>
              </a:rPr>
              <a:t>9</a:t>
            </a:r>
            <a:r>
              <a:rPr lang="en-US" sz="3200" dirty="0">
                <a:latin typeface="Luminari" panose="02000505000000020004" pitchFamily="2" charset="0"/>
              </a:rPr>
              <a:t> </a:t>
            </a:r>
            <a:r>
              <a:rPr lang="en-US" sz="3200" dirty="0">
                <a:solidFill>
                  <a:schemeClr val="accent2">
                    <a:lumMod val="60000"/>
                    <a:lumOff val="40000"/>
                  </a:schemeClr>
                </a:solidFill>
                <a:latin typeface="Luminari" panose="02000505000000020004" pitchFamily="2" charset="0"/>
              </a:rPr>
              <a:t>So I went to the angel and said to him, “Give me the little book.” </a:t>
            </a:r>
            <a:br>
              <a:rPr lang="en-US" sz="3200" dirty="0">
                <a:solidFill>
                  <a:schemeClr val="accent2">
                    <a:lumMod val="60000"/>
                    <a:lumOff val="40000"/>
                  </a:schemeClr>
                </a:solidFill>
                <a:latin typeface="Luminari" panose="02000505000000020004" pitchFamily="2" charset="0"/>
              </a:rPr>
            </a:br>
            <a:r>
              <a:rPr lang="en-US" sz="3200" dirty="0">
                <a:solidFill>
                  <a:schemeClr val="accent2">
                    <a:lumMod val="60000"/>
                    <a:lumOff val="40000"/>
                  </a:schemeClr>
                </a:solidFill>
                <a:latin typeface="Luminari" panose="02000505000000020004" pitchFamily="2" charset="0"/>
              </a:rPr>
              <a:t>And he said to me, “Take and eat it; and it will make your stomach bitter, but it will be as sweet as honey in your mouth.”</a:t>
            </a:r>
            <a:br>
              <a:rPr lang="en-US" sz="3200" dirty="0">
                <a:solidFill>
                  <a:schemeClr val="accent2">
                    <a:lumMod val="60000"/>
                    <a:lumOff val="40000"/>
                  </a:schemeClr>
                </a:solidFill>
                <a:latin typeface="Luminari" panose="02000505000000020004" pitchFamily="2" charset="0"/>
              </a:rPr>
            </a:br>
            <a:endParaRPr lang="en-US" sz="3200" dirty="0">
              <a:solidFill>
                <a:schemeClr val="accent2">
                  <a:lumMod val="60000"/>
                  <a:lumOff val="40000"/>
                </a:schemeClr>
              </a:solidFill>
              <a:latin typeface="Luminari" panose="02000505000000020004" pitchFamily="2" charset="0"/>
            </a:endParaRPr>
          </a:p>
        </p:txBody>
      </p:sp>
      <p:sp>
        <p:nvSpPr>
          <p:cNvPr id="5" name="TextBox 4">
            <a:extLst>
              <a:ext uri="{FF2B5EF4-FFF2-40B4-BE49-F238E27FC236}">
                <a16:creationId xmlns:a16="http://schemas.microsoft.com/office/drawing/2014/main" id="{8FE43725-0E5D-4EB1-9726-A90C1C26237A}"/>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2 Thessalonians 1:1-10</a:t>
            </a:r>
          </a:p>
        </p:txBody>
      </p:sp>
    </p:spTree>
    <p:extLst>
      <p:ext uri="{BB962C8B-B14F-4D97-AF65-F5344CB8AC3E}">
        <p14:creationId xmlns:p14="http://schemas.microsoft.com/office/powerpoint/2010/main" val="85614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035EB28-0039-4891-BEE7-C838C8899A18}"/>
              </a:ext>
            </a:extLst>
          </p:cNvPr>
          <p:cNvSpPr txBox="1"/>
          <p:nvPr/>
        </p:nvSpPr>
        <p:spPr>
          <a:xfrm>
            <a:off x="471714" y="1132114"/>
            <a:ext cx="8244115" cy="2554545"/>
          </a:xfrm>
          <a:prstGeom prst="rect">
            <a:avLst/>
          </a:prstGeom>
          <a:noFill/>
        </p:spPr>
        <p:txBody>
          <a:bodyPr wrap="square" rtlCol="0">
            <a:spAutoFit/>
          </a:bodyPr>
          <a:lstStyle/>
          <a:p>
            <a:r>
              <a:rPr lang="en-US" sz="3200" dirty="0">
                <a:latin typeface="Luminari" panose="02000505000000020004" pitchFamily="2" charset="0"/>
              </a:rPr>
              <a:t>Rev. 10:8-10 ~ </a:t>
            </a:r>
            <a:r>
              <a:rPr lang="en-US" sz="3200" baseline="30000" dirty="0">
                <a:latin typeface="Luminari" panose="02000505000000020004" pitchFamily="2" charset="0"/>
              </a:rPr>
              <a:t>10</a:t>
            </a:r>
            <a:r>
              <a:rPr lang="en-US" sz="3200" dirty="0">
                <a:latin typeface="Luminari" panose="02000505000000020004" pitchFamily="2" charset="0"/>
              </a:rPr>
              <a:t> </a:t>
            </a:r>
            <a:r>
              <a:rPr lang="en-US" sz="3200" dirty="0">
                <a:solidFill>
                  <a:schemeClr val="accent2">
                    <a:lumMod val="60000"/>
                    <a:lumOff val="40000"/>
                  </a:schemeClr>
                </a:solidFill>
                <a:latin typeface="Luminari" panose="02000505000000020004" pitchFamily="2" charset="0"/>
              </a:rPr>
              <a:t>Then I took the little book out of the angel's hand and ate it, and it was as sweet as honey in my mouth. But when I had eaten it, my stomach became bitter.</a:t>
            </a:r>
          </a:p>
        </p:txBody>
      </p:sp>
      <p:sp>
        <p:nvSpPr>
          <p:cNvPr id="5" name="TextBox 4">
            <a:extLst>
              <a:ext uri="{FF2B5EF4-FFF2-40B4-BE49-F238E27FC236}">
                <a16:creationId xmlns:a16="http://schemas.microsoft.com/office/drawing/2014/main" id="{8FE43725-0E5D-4EB1-9726-A90C1C26237A}"/>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2 Thessalonians 1:1-10</a:t>
            </a:r>
          </a:p>
        </p:txBody>
      </p:sp>
    </p:spTree>
    <p:extLst>
      <p:ext uri="{BB962C8B-B14F-4D97-AF65-F5344CB8AC3E}">
        <p14:creationId xmlns:p14="http://schemas.microsoft.com/office/powerpoint/2010/main" val="272855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097F83-390F-4A6D-AC46-C0DBE0B3D10D}"/>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2 Thessalonians 1:1-10</a:t>
            </a:r>
          </a:p>
        </p:txBody>
      </p:sp>
    </p:spTree>
    <p:extLst>
      <p:ext uri="{BB962C8B-B14F-4D97-AF65-F5344CB8AC3E}">
        <p14:creationId xmlns:p14="http://schemas.microsoft.com/office/powerpoint/2010/main" val="2786524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035EB28-0039-4891-BEE7-C838C8899A18}"/>
              </a:ext>
            </a:extLst>
          </p:cNvPr>
          <p:cNvSpPr txBox="1"/>
          <p:nvPr/>
        </p:nvSpPr>
        <p:spPr>
          <a:xfrm>
            <a:off x="471714" y="1132114"/>
            <a:ext cx="8244115" cy="584775"/>
          </a:xfrm>
          <a:prstGeom prst="rect">
            <a:avLst/>
          </a:prstGeom>
          <a:noFill/>
        </p:spPr>
        <p:txBody>
          <a:bodyPr wrap="square" rtlCol="0">
            <a:spAutoFit/>
          </a:bodyPr>
          <a:lstStyle/>
          <a:p>
            <a:r>
              <a:rPr lang="en-US" sz="3200" dirty="0">
                <a:solidFill>
                  <a:schemeClr val="accent2">
                    <a:lumMod val="60000"/>
                    <a:lumOff val="40000"/>
                  </a:schemeClr>
                </a:solidFill>
                <a:latin typeface="Luminari" panose="02000505000000020004" pitchFamily="2" charset="0"/>
              </a:rPr>
              <a:t>Destruction</a:t>
            </a:r>
            <a:r>
              <a:rPr lang="en-US" sz="3200" dirty="0">
                <a:latin typeface="Luminari" panose="02000505000000020004" pitchFamily="2" charset="0"/>
              </a:rPr>
              <a:t> (v. 9) ~ </a:t>
            </a:r>
            <a:r>
              <a:rPr lang="en-US" sz="3200" b="1" i="1" dirty="0" err="1">
                <a:solidFill>
                  <a:schemeClr val="accent2">
                    <a:lumMod val="60000"/>
                    <a:lumOff val="40000"/>
                  </a:schemeClr>
                </a:solidFill>
                <a:latin typeface="Times New Roman" panose="02020603050405020304" pitchFamily="18" charset="0"/>
                <a:cs typeface="Times New Roman" panose="02020603050405020304" pitchFamily="18" charset="0"/>
              </a:rPr>
              <a:t>olethros</a:t>
            </a:r>
            <a:r>
              <a:rPr lang="en-US" sz="3200" dirty="0">
                <a:latin typeface="Luminari" panose="02000505000000020004" pitchFamily="2" charset="0"/>
              </a:rPr>
              <a:t> – </a:t>
            </a:r>
            <a:r>
              <a:rPr lang="en-US" sz="3200" i="1" dirty="0">
                <a:latin typeface="Luminari" panose="02000505000000020004" pitchFamily="2" charset="0"/>
              </a:rPr>
              <a:t>ruin</a:t>
            </a:r>
            <a:endParaRPr lang="en-US" sz="3200" dirty="0">
              <a:latin typeface="Luminari" panose="02000505000000020004" pitchFamily="2" charset="0"/>
            </a:endParaRPr>
          </a:p>
        </p:txBody>
      </p:sp>
      <p:sp>
        <p:nvSpPr>
          <p:cNvPr id="5" name="TextBox 4">
            <a:extLst>
              <a:ext uri="{FF2B5EF4-FFF2-40B4-BE49-F238E27FC236}">
                <a16:creationId xmlns:a16="http://schemas.microsoft.com/office/drawing/2014/main" id="{8FE43725-0E5D-4EB1-9726-A90C1C26237A}"/>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2 Thessalonians 1:1-10</a:t>
            </a:r>
          </a:p>
        </p:txBody>
      </p:sp>
    </p:spTree>
    <p:extLst>
      <p:ext uri="{BB962C8B-B14F-4D97-AF65-F5344CB8AC3E}">
        <p14:creationId xmlns:p14="http://schemas.microsoft.com/office/powerpoint/2010/main" val="3372577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A273F7E-CE3F-43D8-93EA-743839A7566C}"/>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2 Thessalonians 1:1-10</a:t>
            </a:r>
          </a:p>
        </p:txBody>
      </p:sp>
      <p:sp>
        <p:nvSpPr>
          <p:cNvPr id="27" name="Arrow: Left-Right 26">
            <a:extLst>
              <a:ext uri="{FF2B5EF4-FFF2-40B4-BE49-F238E27FC236}">
                <a16:creationId xmlns:a16="http://schemas.microsoft.com/office/drawing/2014/main" id="{670F6630-EC4D-4D20-B906-8E15A0BB2C68}"/>
              </a:ext>
            </a:extLst>
          </p:cNvPr>
          <p:cNvSpPr/>
          <p:nvPr/>
        </p:nvSpPr>
        <p:spPr>
          <a:xfrm>
            <a:off x="471714" y="3048000"/>
            <a:ext cx="8178800" cy="1465943"/>
          </a:xfrm>
          <a:prstGeom prst="leftRightArrow">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4">
                <a:lumMod val="75000"/>
              </a:schemeClr>
            </a:solidFill>
          </a:ln>
          <a:scene3d>
            <a:camera prst="orthographicFront"/>
            <a:lightRig rig="threePt" dir="t"/>
          </a:scene3d>
          <a:sp3d>
            <a:bevelT w="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7307E58-F24B-4574-9E22-374D2A7D48DC}"/>
              </a:ext>
            </a:extLst>
          </p:cNvPr>
          <p:cNvSpPr txBox="1"/>
          <p:nvPr/>
        </p:nvSpPr>
        <p:spPr>
          <a:xfrm>
            <a:off x="672982" y="3554469"/>
            <a:ext cx="2870318" cy="523220"/>
          </a:xfrm>
          <a:prstGeom prst="rect">
            <a:avLst/>
          </a:prstGeom>
          <a:noFill/>
          <a:scene3d>
            <a:camera prst="orthographicFront"/>
            <a:lightRig rig="threePt" dir="t"/>
          </a:scene3d>
          <a:sp3d>
            <a:bevelT w="152400" h="50800" prst="softRound"/>
          </a:sp3d>
        </p:spPr>
        <p:txBody>
          <a:bodyPr wrap="square" rtlCol="0" anchor="ctr">
            <a:spAutoFit/>
            <a:sp3d extrusionH="57150" contourW="12700">
              <a:bevelT w="317500" h="127000" prst="softRound"/>
              <a:contourClr>
                <a:schemeClr val="accent4">
                  <a:lumMod val="75000"/>
                </a:schemeClr>
              </a:contourClr>
            </a:sp3d>
          </a:bodyPr>
          <a:lstStyle/>
          <a:p>
            <a:r>
              <a:rPr lang="en-US" sz="2800" dirty="0" err="1">
                <a:solidFill>
                  <a:schemeClr val="bg2">
                    <a:lumMod val="75000"/>
                  </a:schemeClr>
                </a:solidFill>
                <a:latin typeface="Luminari" panose="02000505000000020004" pitchFamily="2" charset="0"/>
              </a:rPr>
              <a:t>Annihilationism</a:t>
            </a:r>
            <a:endParaRPr lang="en-US" sz="2800" dirty="0">
              <a:solidFill>
                <a:schemeClr val="bg2">
                  <a:lumMod val="75000"/>
                </a:schemeClr>
              </a:solidFill>
              <a:latin typeface="Luminari" panose="02000505000000020004" pitchFamily="2" charset="0"/>
            </a:endParaRPr>
          </a:p>
        </p:txBody>
      </p:sp>
      <p:sp>
        <p:nvSpPr>
          <p:cNvPr id="29" name="TextBox 28">
            <a:extLst>
              <a:ext uri="{FF2B5EF4-FFF2-40B4-BE49-F238E27FC236}">
                <a16:creationId xmlns:a16="http://schemas.microsoft.com/office/drawing/2014/main" id="{FB111270-3BB0-47C3-9AD9-38191BF07796}"/>
              </a:ext>
            </a:extLst>
          </p:cNvPr>
          <p:cNvSpPr txBox="1"/>
          <p:nvPr/>
        </p:nvSpPr>
        <p:spPr>
          <a:xfrm>
            <a:off x="5473582" y="3562089"/>
            <a:ext cx="2870318" cy="523220"/>
          </a:xfrm>
          <a:prstGeom prst="rect">
            <a:avLst/>
          </a:prstGeom>
          <a:noFill/>
          <a:scene3d>
            <a:camera prst="orthographicFront"/>
            <a:lightRig rig="threePt" dir="t"/>
          </a:scene3d>
          <a:sp3d>
            <a:bevelT w="152400" h="50800" prst="softRound"/>
          </a:sp3d>
        </p:spPr>
        <p:txBody>
          <a:bodyPr wrap="square" rtlCol="0" anchor="ctr">
            <a:spAutoFit/>
            <a:sp3d extrusionH="57150" contourW="12700">
              <a:bevelT w="317500" h="127000" prst="softRound"/>
              <a:contourClr>
                <a:schemeClr val="accent4">
                  <a:lumMod val="75000"/>
                </a:schemeClr>
              </a:contourClr>
            </a:sp3d>
          </a:bodyPr>
          <a:lstStyle/>
          <a:p>
            <a:pPr algn="r"/>
            <a:r>
              <a:rPr lang="en-US" sz="2800" dirty="0">
                <a:solidFill>
                  <a:schemeClr val="bg2">
                    <a:lumMod val="75000"/>
                  </a:schemeClr>
                </a:solidFill>
                <a:latin typeface="Luminari" panose="02000505000000020004" pitchFamily="2" charset="0"/>
              </a:rPr>
              <a:t>Universalism</a:t>
            </a:r>
          </a:p>
        </p:txBody>
      </p:sp>
      <p:sp>
        <p:nvSpPr>
          <p:cNvPr id="2" name="TextBox 1">
            <a:extLst>
              <a:ext uri="{FF2B5EF4-FFF2-40B4-BE49-F238E27FC236}">
                <a16:creationId xmlns:a16="http://schemas.microsoft.com/office/drawing/2014/main" id="{78C8A359-2089-41EF-B920-D5ABE1447E4C}"/>
              </a:ext>
            </a:extLst>
          </p:cNvPr>
          <p:cNvSpPr txBox="1"/>
          <p:nvPr/>
        </p:nvSpPr>
        <p:spPr>
          <a:xfrm>
            <a:off x="480060" y="1943100"/>
            <a:ext cx="3139440" cy="1077218"/>
          </a:xfrm>
          <a:prstGeom prst="rect">
            <a:avLst/>
          </a:prstGeom>
          <a:noFill/>
        </p:spPr>
        <p:txBody>
          <a:bodyPr wrap="square" rtlCol="0">
            <a:spAutoFit/>
          </a:bodyPr>
          <a:lstStyle/>
          <a:p>
            <a:pPr algn="l"/>
            <a:r>
              <a:rPr lang="en-US" sz="3200" dirty="0">
                <a:solidFill>
                  <a:schemeClr val="bg1"/>
                </a:solidFill>
                <a:latin typeface="Luminari" panose="02000505000000020004" pitchFamily="2" charset="0"/>
              </a:rPr>
              <a:t>The lost will be eliminated</a:t>
            </a:r>
          </a:p>
        </p:txBody>
      </p:sp>
      <p:sp>
        <p:nvSpPr>
          <p:cNvPr id="31" name="TextBox 30">
            <a:extLst>
              <a:ext uri="{FF2B5EF4-FFF2-40B4-BE49-F238E27FC236}">
                <a16:creationId xmlns:a16="http://schemas.microsoft.com/office/drawing/2014/main" id="{35C6E8AB-962C-4C63-9D43-7C246D27653B}"/>
              </a:ext>
            </a:extLst>
          </p:cNvPr>
          <p:cNvSpPr txBox="1"/>
          <p:nvPr/>
        </p:nvSpPr>
        <p:spPr>
          <a:xfrm>
            <a:off x="5425440" y="1958340"/>
            <a:ext cx="3253740" cy="1077218"/>
          </a:xfrm>
          <a:prstGeom prst="rect">
            <a:avLst/>
          </a:prstGeom>
          <a:noFill/>
        </p:spPr>
        <p:txBody>
          <a:bodyPr wrap="square" rtlCol="0">
            <a:spAutoFit/>
          </a:bodyPr>
          <a:lstStyle/>
          <a:p>
            <a:pPr algn="r"/>
            <a:r>
              <a:rPr lang="en-US" sz="3200" dirty="0">
                <a:solidFill>
                  <a:schemeClr val="bg1"/>
                </a:solidFill>
                <a:latin typeface="Luminari" panose="02000505000000020004" pitchFamily="2" charset="0"/>
              </a:rPr>
              <a:t>The lost will be saved</a:t>
            </a:r>
          </a:p>
        </p:txBody>
      </p:sp>
      <p:sp>
        <p:nvSpPr>
          <p:cNvPr id="32" name="TextBox 31">
            <a:extLst>
              <a:ext uri="{FF2B5EF4-FFF2-40B4-BE49-F238E27FC236}">
                <a16:creationId xmlns:a16="http://schemas.microsoft.com/office/drawing/2014/main" id="{DC4AF75D-FF46-4059-BFC8-1FD8499F3944}"/>
              </a:ext>
            </a:extLst>
          </p:cNvPr>
          <p:cNvSpPr txBox="1"/>
          <p:nvPr/>
        </p:nvSpPr>
        <p:spPr>
          <a:xfrm>
            <a:off x="2491045" y="3554469"/>
            <a:ext cx="4202433" cy="523220"/>
          </a:xfrm>
          <a:prstGeom prst="rect">
            <a:avLst/>
          </a:prstGeom>
          <a:noFill/>
          <a:scene3d>
            <a:camera prst="orthographicFront"/>
            <a:lightRig rig="threePt" dir="t"/>
          </a:scene3d>
          <a:sp3d>
            <a:bevelT w="152400" h="50800" prst="softRound"/>
          </a:sp3d>
        </p:spPr>
        <p:txBody>
          <a:bodyPr wrap="square" rtlCol="0" anchor="ctr">
            <a:spAutoFit/>
            <a:sp3d extrusionH="57150" contourW="12700">
              <a:bevelT w="317500" h="127000" prst="softRound"/>
              <a:contourClr>
                <a:schemeClr val="accent4">
                  <a:lumMod val="75000"/>
                </a:schemeClr>
              </a:contourClr>
            </a:sp3d>
          </a:bodyPr>
          <a:lstStyle/>
          <a:p>
            <a:pPr algn="ctr"/>
            <a:r>
              <a:rPr lang="en-US" sz="2800" dirty="0">
                <a:solidFill>
                  <a:schemeClr val="bg2">
                    <a:lumMod val="75000"/>
                  </a:schemeClr>
                </a:solidFill>
                <a:latin typeface="Luminari" panose="02000505000000020004" pitchFamily="2" charset="0"/>
              </a:rPr>
              <a:t>Everlasting torment</a:t>
            </a:r>
          </a:p>
        </p:txBody>
      </p:sp>
      <p:sp>
        <p:nvSpPr>
          <p:cNvPr id="33" name="TextBox 32">
            <a:extLst>
              <a:ext uri="{FF2B5EF4-FFF2-40B4-BE49-F238E27FC236}">
                <a16:creationId xmlns:a16="http://schemas.microsoft.com/office/drawing/2014/main" id="{EEB9D0BD-6B65-4E98-836E-08CCACC73776}"/>
              </a:ext>
            </a:extLst>
          </p:cNvPr>
          <p:cNvSpPr txBox="1"/>
          <p:nvPr/>
        </p:nvSpPr>
        <p:spPr>
          <a:xfrm>
            <a:off x="471714" y="1132114"/>
            <a:ext cx="8244115" cy="584775"/>
          </a:xfrm>
          <a:prstGeom prst="rect">
            <a:avLst/>
          </a:prstGeom>
          <a:noFill/>
        </p:spPr>
        <p:txBody>
          <a:bodyPr wrap="square" rtlCol="0">
            <a:spAutoFit/>
          </a:bodyPr>
          <a:lstStyle/>
          <a:p>
            <a:pPr algn="ctr"/>
            <a:r>
              <a:rPr lang="en-US" sz="3200" dirty="0">
                <a:solidFill>
                  <a:schemeClr val="accent2">
                    <a:lumMod val="60000"/>
                    <a:lumOff val="40000"/>
                  </a:schemeClr>
                </a:solidFill>
                <a:latin typeface="Luminari" panose="02000505000000020004" pitchFamily="2" charset="0"/>
              </a:rPr>
              <a:t>Two extremes:</a:t>
            </a:r>
            <a:endParaRPr lang="en-US" sz="3200" dirty="0">
              <a:latin typeface="Luminari" panose="02000505000000020004" pitchFamily="2" charset="0"/>
            </a:endParaRPr>
          </a:p>
        </p:txBody>
      </p:sp>
    </p:spTree>
    <p:extLst>
      <p:ext uri="{BB962C8B-B14F-4D97-AF65-F5344CB8AC3E}">
        <p14:creationId xmlns:p14="http://schemas.microsoft.com/office/powerpoint/2010/main" val="3931667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28"/>
                                        </p:tgtEl>
                                      </p:cBhvr>
                                    </p:animEffect>
                                    <p:set>
                                      <p:cBhvr>
                                        <p:cTn id="34" dur="1" fill="hold">
                                          <p:stCondLst>
                                            <p:cond delay="499"/>
                                          </p:stCondLst>
                                        </p:cTn>
                                        <p:tgtEl>
                                          <p:spTgt spid="28"/>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29"/>
                                        </p:tgtEl>
                                      </p:cBhvr>
                                    </p:animEffect>
                                    <p:set>
                                      <p:cBhvr>
                                        <p:cTn id="37" dur="1" fill="hold">
                                          <p:stCondLst>
                                            <p:cond delay="499"/>
                                          </p:stCondLst>
                                        </p:cTn>
                                        <p:tgtEl>
                                          <p:spTgt spid="29"/>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2"/>
                                        </p:tgtEl>
                                      </p:cBhvr>
                                    </p:animEffect>
                                    <p:set>
                                      <p:cBhvr>
                                        <p:cTn id="40" dur="1" fill="hold">
                                          <p:stCondLst>
                                            <p:cond delay="499"/>
                                          </p:stCondLst>
                                        </p:cTn>
                                        <p:tgtEl>
                                          <p:spTgt spid="2"/>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31"/>
                                        </p:tgtEl>
                                      </p:cBhvr>
                                    </p:animEffect>
                                    <p:set>
                                      <p:cBhvr>
                                        <p:cTn id="43" dur="1" fill="hold">
                                          <p:stCondLst>
                                            <p:cond delay="499"/>
                                          </p:stCondLst>
                                        </p:cTn>
                                        <p:tgtEl>
                                          <p:spTgt spid="31"/>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33"/>
                                        </p:tgtEl>
                                      </p:cBhvr>
                                    </p:animEffect>
                                    <p:set>
                                      <p:cBhvr>
                                        <p:cTn id="46" dur="1" fill="hold">
                                          <p:stCondLst>
                                            <p:cond delay="499"/>
                                          </p:stCondLst>
                                        </p:cTn>
                                        <p:tgtEl>
                                          <p:spTgt spid="33"/>
                                        </p:tgtEl>
                                        <p:attrNameLst>
                                          <p:attrName>style.visibility</p:attrName>
                                        </p:attrNameLst>
                                      </p:cBhvr>
                                      <p:to>
                                        <p:strVal val="hidden"/>
                                      </p:to>
                                    </p:set>
                                  </p:childTnLst>
                                </p:cTn>
                              </p:par>
                              <p:par>
                                <p:cTn id="47" presetID="10"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28" grpId="1"/>
      <p:bldP spid="29" grpId="0"/>
      <p:bldP spid="29" grpId="1"/>
      <p:bldP spid="2" grpId="0"/>
      <p:bldP spid="2" grpId="1"/>
      <p:bldP spid="31" grpId="0"/>
      <p:bldP spid="31" grpId="1"/>
      <p:bldP spid="32" grpId="0"/>
      <p:bldP spid="33" grpId="0"/>
      <p:bldP spid="33"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2D6D46-4C44-4164-9A8C-F1A2A84C7F6A}"/>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2 Thessalonians 1:1-10</a:t>
            </a:r>
          </a:p>
        </p:txBody>
      </p:sp>
    </p:spTree>
    <p:extLst>
      <p:ext uri="{BB962C8B-B14F-4D97-AF65-F5344CB8AC3E}">
        <p14:creationId xmlns:p14="http://schemas.microsoft.com/office/powerpoint/2010/main" val="3911961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B85F88-73C8-44B9-BD97-E0B2B06C43B6}"/>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2 Thessalonians 1:1-10</a:t>
            </a:r>
          </a:p>
        </p:txBody>
      </p:sp>
    </p:spTree>
    <p:extLst>
      <p:ext uri="{BB962C8B-B14F-4D97-AF65-F5344CB8AC3E}">
        <p14:creationId xmlns:p14="http://schemas.microsoft.com/office/powerpoint/2010/main" val="2968687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2" descr="https://bmeadow4p.files.wordpress.com/2012/05/the-romans4.jpg?w=600&amp;h=394">
            <a:extLst>
              <a:ext uri="{FF2B5EF4-FFF2-40B4-BE49-F238E27FC236}">
                <a16:creationId xmlns:a16="http://schemas.microsoft.com/office/drawing/2014/main" id="{7A7AF42F-1BBC-4EC9-9BBB-8D07F66992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19886">
            <a:off x="2735657" y="1257040"/>
            <a:ext cx="5829242" cy="3819690"/>
          </a:xfrm>
          <a:prstGeom prst="rect">
            <a:avLst/>
          </a:prstGeom>
          <a:noFill/>
          <a:effectLst>
            <a:outerShdw blurRad="127000" dist="254000" dir="8100000" algn="tr" rotWithShape="0">
              <a:schemeClr val="bg1">
                <a:alpha val="35000"/>
              </a:schemeClr>
            </a:outerShdw>
          </a:effectLst>
          <a:extLst>
            <a:ext uri="{909E8E84-426E-40DD-AFC4-6F175D3DCCD1}">
              <a14:hiddenFill xmlns:a14="http://schemas.microsoft.com/office/drawing/2010/main">
                <a:solidFill>
                  <a:srgbClr val="FFFFFF"/>
                </a:solidFill>
              </a14:hiddenFill>
            </a:ext>
          </a:extLst>
        </p:spPr>
      </p:pic>
      <p:sp>
        <p:nvSpPr>
          <p:cNvPr id="18" name="Oval 17">
            <a:extLst>
              <a:ext uri="{FF2B5EF4-FFF2-40B4-BE49-F238E27FC236}">
                <a16:creationId xmlns:a16="http://schemas.microsoft.com/office/drawing/2014/main" id="{6840C881-5A91-43A5-AB20-8818CF01D147}"/>
              </a:ext>
            </a:extLst>
          </p:cNvPr>
          <p:cNvSpPr/>
          <p:nvPr/>
        </p:nvSpPr>
        <p:spPr>
          <a:xfrm>
            <a:off x="3821743" y="3860051"/>
            <a:ext cx="469232" cy="469232"/>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80C6845-C09C-433C-9662-704680C573B9}"/>
              </a:ext>
            </a:extLst>
          </p:cNvPr>
          <p:cNvSpPr txBox="1"/>
          <p:nvPr/>
        </p:nvSpPr>
        <p:spPr>
          <a:xfrm>
            <a:off x="1671600" y="6929400"/>
            <a:ext cx="6400800" cy="230832"/>
          </a:xfrm>
          <a:prstGeom prst="rect">
            <a:avLst/>
          </a:prstGeom>
          <a:noFill/>
        </p:spPr>
        <p:txBody>
          <a:bodyPr wrap="square" rtlCol="0">
            <a:spAutoFit/>
          </a:bodyPr>
          <a:lstStyle/>
          <a:p>
            <a:r>
              <a:rPr lang="en-US" sz="900">
                <a:hlinkClick r:id="rId4" tooltip="http://simply2ndresources.blogspot.com/2012/09/wbt-lesson-plans.html"/>
              </a:rPr>
              <a:t>This Photo</a:t>
            </a:r>
            <a:r>
              <a:rPr lang="en-US" sz="900"/>
              <a:t> by Unknown Author is licensed under </a:t>
            </a:r>
            <a:r>
              <a:rPr lang="en-US" sz="900">
                <a:hlinkClick r:id="rId5" tooltip="https://creativecommons.org/licenses/by-nc-sa/3.0/"/>
              </a:rPr>
              <a:t>CC BY-NC-SA</a:t>
            </a:r>
            <a:endParaRPr lang="en-US" sz="900"/>
          </a:p>
        </p:txBody>
      </p:sp>
      <p:pic>
        <p:nvPicPr>
          <p:cNvPr id="42" name="Picture 41">
            <a:extLst>
              <a:ext uri="{FF2B5EF4-FFF2-40B4-BE49-F238E27FC236}">
                <a16:creationId xmlns:a16="http://schemas.microsoft.com/office/drawing/2014/main" id="{DADAF063-F40D-4134-872A-43C2F847AD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1291" y="3977181"/>
            <a:ext cx="476391" cy="175007"/>
          </a:xfrm>
          <a:prstGeom prst="rect">
            <a:avLst/>
          </a:prstGeom>
        </p:spPr>
      </p:pic>
      <p:pic>
        <p:nvPicPr>
          <p:cNvPr id="44" name="Picture 43">
            <a:extLst>
              <a:ext uri="{FF2B5EF4-FFF2-40B4-BE49-F238E27FC236}">
                <a16:creationId xmlns:a16="http://schemas.microsoft.com/office/drawing/2014/main" id="{43F9A41B-47F8-4381-B789-06500F2DA167}"/>
              </a:ext>
            </a:extLst>
          </p:cNvPr>
          <p:cNvPicPr>
            <a:picLocks noChangeAspect="1"/>
          </p:cNvPicPr>
          <p:nvPr/>
        </p:nvPicPr>
        <p:blipFill rotWithShape="1">
          <a:blip r:embed="rId6">
            <a:extLst>
              <a:ext uri="{28A0092B-C50C-407E-A947-70E740481C1C}">
                <a14:useLocalDpi xmlns:a14="http://schemas.microsoft.com/office/drawing/2010/main" val="0"/>
              </a:ext>
            </a:extLst>
          </a:blip>
          <a:srcRect l="7007" t="11826" r="6207"/>
          <a:stretch/>
        </p:blipFill>
        <p:spPr>
          <a:xfrm>
            <a:off x="367092" y="2242980"/>
            <a:ext cx="7935705" cy="2961916"/>
          </a:xfrm>
          <a:prstGeom prst="rect">
            <a:avLst/>
          </a:prstGeom>
        </p:spPr>
      </p:pic>
      <p:sp>
        <p:nvSpPr>
          <p:cNvPr id="45" name="TextBox 44">
            <a:extLst>
              <a:ext uri="{FF2B5EF4-FFF2-40B4-BE49-F238E27FC236}">
                <a16:creationId xmlns:a16="http://schemas.microsoft.com/office/drawing/2014/main" id="{CC2AA366-19CB-4CF0-A662-AEA7D32EA4BA}"/>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2 Thessalonians 1:1-10</a:t>
            </a:r>
          </a:p>
        </p:txBody>
      </p:sp>
      <p:grpSp>
        <p:nvGrpSpPr>
          <p:cNvPr id="4" name="Group 3">
            <a:extLst>
              <a:ext uri="{FF2B5EF4-FFF2-40B4-BE49-F238E27FC236}">
                <a16:creationId xmlns:a16="http://schemas.microsoft.com/office/drawing/2014/main" id="{1C4976D8-2E38-41A9-B416-7C8967557AF7}"/>
              </a:ext>
            </a:extLst>
          </p:cNvPr>
          <p:cNvGrpSpPr/>
          <p:nvPr/>
        </p:nvGrpSpPr>
        <p:grpSpPr>
          <a:xfrm>
            <a:off x="1828712" y="4760844"/>
            <a:ext cx="278808" cy="381132"/>
            <a:chOff x="1347295" y="1379220"/>
            <a:chExt cx="306689" cy="507287"/>
          </a:xfrm>
        </p:grpSpPr>
        <p:sp>
          <p:nvSpPr>
            <p:cNvPr id="2" name="Freeform: Shape 1">
              <a:extLst>
                <a:ext uri="{FF2B5EF4-FFF2-40B4-BE49-F238E27FC236}">
                  <a16:creationId xmlns:a16="http://schemas.microsoft.com/office/drawing/2014/main" id="{3DC856A4-21C1-4391-AEF6-76257A4DC720}"/>
                </a:ext>
              </a:extLst>
            </p:cNvPr>
            <p:cNvSpPr/>
            <p:nvPr/>
          </p:nvSpPr>
          <p:spPr>
            <a:xfrm>
              <a:off x="1371599" y="1379220"/>
              <a:ext cx="251484" cy="507287"/>
            </a:xfrm>
            <a:custGeom>
              <a:avLst/>
              <a:gdLst>
                <a:gd name="connsiteX0" fmla="*/ 137552 w 251852"/>
                <a:gd name="connsiteY0" fmla="*/ 0 h 518323"/>
                <a:gd name="connsiteX1" fmla="*/ 392 w 251852"/>
                <a:gd name="connsiteY1" fmla="*/ 365760 h 518323"/>
                <a:gd name="connsiteX2" fmla="*/ 175652 w 251852"/>
                <a:gd name="connsiteY2" fmla="*/ 518160 h 518323"/>
                <a:gd name="connsiteX3" fmla="*/ 251852 w 251852"/>
                <a:gd name="connsiteY3" fmla="*/ 388620 h 518323"/>
                <a:gd name="connsiteX4" fmla="*/ 175652 w 251852"/>
                <a:gd name="connsiteY4" fmla="*/ 99060 h 518323"/>
                <a:gd name="connsiteX0" fmla="*/ 137161 w 252063"/>
                <a:gd name="connsiteY0" fmla="*/ 0 h 507225"/>
                <a:gd name="connsiteX1" fmla="*/ 1 w 252063"/>
                <a:gd name="connsiteY1" fmla="*/ 365760 h 507225"/>
                <a:gd name="connsiteX2" fmla="*/ 137439 w 252063"/>
                <a:gd name="connsiteY2" fmla="*/ 507036 h 507225"/>
                <a:gd name="connsiteX3" fmla="*/ 251461 w 252063"/>
                <a:gd name="connsiteY3" fmla="*/ 388620 h 507225"/>
                <a:gd name="connsiteX4" fmla="*/ 175261 w 252063"/>
                <a:gd name="connsiteY4" fmla="*/ 99060 h 507225"/>
                <a:gd name="connsiteX0" fmla="*/ 137161 w 251484"/>
                <a:gd name="connsiteY0" fmla="*/ 0 h 507287"/>
                <a:gd name="connsiteX1" fmla="*/ 1 w 251484"/>
                <a:gd name="connsiteY1" fmla="*/ 365760 h 507287"/>
                <a:gd name="connsiteX2" fmla="*/ 137439 w 251484"/>
                <a:gd name="connsiteY2" fmla="*/ 507036 h 507287"/>
                <a:gd name="connsiteX3" fmla="*/ 251461 w 251484"/>
                <a:gd name="connsiteY3" fmla="*/ 388620 h 507287"/>
                <a:gd name="connsiteX4" fmla="*/ 146338 w 251484"/>
                <a:gd name="connsiteY4" fmla="*/ 10067 h 507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84" h="507287">
                  <a:moveTo>
                    <a:pt x="137161" y="0"/>
                  </a:moveTo>
                  <a:cubicBezTo>
                    <a:pt x="65406" y="139700"/>
                    <a:pt x="-45" y="281254"/>
                    <a:pt x="1" y="365760"/>
                  </a:cubicBezTo>
                  <a:cubicBezTo>
                    <a:pt x="47" y="450266"/>
                    <a:pt x="95529" y="503226"/>
                    <a:pt x="137439" y="507036"/>
                  </a:cubicBezTo>
                  <a:cubicBezTo>
                    <a:pt x="179349" y="510846"/>
                    <a:pt x="249978" y="471448"/>
                    <a:pt x="251461" y="388620"/>
                  </a:cubicBezTo>
                  <a:cubicBezTo>
                    <a:pt x="252944" y="305792"/>
                    <a:pt x="184438" y="119922"/>
                    <a:pt x="146338" y="10067"/>
                  </a:cubicBezTo>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BD80D548-B828-488C-8403-D7FFCC95DBDA}"/>
                </a:ext>
              </a:extLst>
            </p:cNvPr>
            <p:cNvSpPr/>
            <p:nvPr/>
          </p:nvSpPr>
          <p:spPr>
            <a:xfrm>
              <a:off x="1347295" y="1410648"/>
              <a:ext cx="306689" cy="384780"/>
            </a:xfrm>
            <a:prstGeom prst="ellipse">
              <a:avLst/>
            </a:prstGeom>
            <a:solidFill>
              <a:schemeClr val="bg1"/>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08649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par>
                          <p:cTn id="11" fill="hold">
                            <p:stCondLst>
                              <p:cond delay="500"/>
                            </p:stCondLst>
                            <p:childTnLst>
                              <p:par>
                                <p:cTn id="12" presetID="21"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heel(1)">
                                      <p:cBhvr>
                                        <p:cTn id="14" dur="10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p:cTn id="19" dur="500" fill="hold"/>
                                        <p:tgtEl>
                                          <p:spTgt spid="44"/>
                                        </p:tgtEl>
                                        <p:attrNameLst>
                                          <p:attrName>ppt_w</p:attrName>
                                        </p:attrNameLst>
                                      </p:cBhvr>
                                      <p:tavLst>
                                        <p:tav tm="0">
                                          <p:val>
                                            <p:fltVal val="0"/>
                                          </p:val>
                                        </p:tav>
                                        <p:tav tm="100000">
                                          <p:val>
                                            <p:strVal val="#ppt_w"/>
                                          </p:val>
                                        </p:tav>
                                      </p:tavLst>
                                    </p:anim>
                                    <p:anim calcmode="lin" valueType="num">
                                      <p:cBhvr>
                                        <p:cTn id="20" dur="500" fill="hold"/>
                                        <p:tgtEl>
                                          <p:spTgt spid="44"/>
                                        </p:tgtEl>
                                        <p:attrNameLst>
                                          <p:attrName>ppt_h</p:attrName>
                                        </p:attrNameLst>
                                      </p:cBhvr>
                                      <p:tavLst>
                                        <p:tav tm="0">
                                          <p:val>
                                            <p:fltVal val="0"/>
                                          </p:val>
                                        </p:tav>
                                        <p:tav tm="100000">
                                          <p:val>
                                            <p:strVal val="#ppt_h"/>
                                          </p:val>
                                        </p:tav>
                                      </p:tavLst>
                                    </p:anim>
                                    <p:animEffect transition="in" filter="fade">
                                      <p:cBhvr>
                                        <p:cTn id="21" dur="500"/>
                                        <p:tgtEl>
                                          <p:spTgt spid="44"/>
                                        </p:tgtEl>
                                      </p:cBhvr>
                                    </p:animEffect>
                                  </p:childTnLst>
                                </p:cTn>
                              </p:par>
                              <p:par>
                                <p:cTn id="22" presetID="8" presetClass="emph" presetSubtype="0" fill="hold" nodeType="withEffect">
                                  <p:stCondLst>
                                    <p:cond delay="0"/>
                                  </p:stCondLst>
                                  <p:childTnLst>
                                    <p:animRot by="-900000">
                                      <p:cBhvr>
                                        <p:cTn id="23" dur="500" fill="hold"/>
                                        <p:tgtEl>
                                          <p:spTgt spid="44"/>
                                        </p:tgtEl>
                                        <p:attrNameLst>
                                          <p:attrName>r</p:attrName>
                                        </p:attrNameLst>
                                      </p:cBhvr>
                                    </p:animRot>
                                  </p:childTnLst>
                                </p:cTn>
                              </p:par>
                            </p:childTnLst>
                          </p:cTn>
                        </p:par>
                        <p:par>
                          <p:cTn id="24" fill="hold">
                            <p:stCondLst>
                              <p:cond delay="500"/>
                            </p:stCondLst>
                            <p:childTnLst>
                              <p:par>
                                <p:cTn id="25" presetID="12" presetClass="entr" presetSubtype="1" fill="hold" nodeType="afterEffect">
                                  <p:stCondLst>
                                    <p:cond delay="50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1000"/>
                                        <p:tgtEl>
                                          <p:spTgt spid="4"/>
                                        </p:tgtEl>
                                        <p:attrNameLst>
                                          <p:attrName>ppt_y</p:attrName>
                                        </p:attrNameLst>
                                      </p:cBhvr>
                                      <p:tavLst>
                                        <p:tav tm="0">
                                          <p:val>
                                            <p:strVal val="#ppt_y-#ppt_h*1.125000"/>
                                          </p:val>
                                        </p:tav>
                                        <p:tav tm="100000">
                                          <p:val>
                                            <p:strVal val="#ppt_y"/>
                                          </p:val>
                                        </p:tav>
                                      </p:tavLst>
                                    </p:anim>
                                    <p:animEffect transition="in" filter="wipe(down)">
                                      <p:cBhvr>
                                        <p:cTn id="2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9BA20B-F9F8-4893-9DBB-943AE1880558}"/>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2 Thessalonians 1:1-10</a:t>
            </a:r>
          </a:p>
        </p:txBody>
      </p:sp>
    </p:spTree>
    <p:extLst>
      <p:ext uri="{BB962C8B-B14F-4D97-AF65-F5344CB8AC3E}">
        <p14:creationId xmlns:p14="http://schemas.microsoft.com/office/powerpoint/2010/main" val="4288883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F6E30A3-DA3B-4E5D-BFC9-4F985CD0298C}"/>
              </a:ext>
            </a:extLst>
          </p:cNvPr>
          <p:cNvSpPr/>
          <p:nvPr/>
        </p:nvSpPr>
        <p:spPr>
          <a:xfrm>
            <a:off x="2901384" y="2046506"/>
            <a:ext cx="1125177" cy="703943"/>
          </a:xfrm>
          <a:prstGeom prst="rect">
            <a:avLst/>
          </a:prstGeom>
          <a:solidFill>
            <a:srgbClr val="2F5597">
              <a:alpha val="74902"/>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81CA9E74-29F7-4701-9775-7099AC2F19CF}"/>
              </a:ext>
            </a:extLst>
          </p:cNvPr>
          <p:cNvSpPr/>
          <p:nvPr/>
        </p:nvSpPr>
        <p:spPr>
          <a:xfrm>
            <a:off x="5470427" y="2038585"/>
            <a:ext cx="1125177" cy="703943"/>
          </a:xfrm>
          <a:prstGeom prst="rect">
            <a:avLst/>
          </a:prstGeom>
          <a:solidFill>
            <a:srgbClr val="2F5597">
              <a:alpha val="74902"/>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46ED8C3-EB9B-49B6-AFD2-B1CE1CAF08F0}"/>
              </a:ext>
            </a:extLst>
          </p:cNvPr>
          <p:cNvSpPr/>
          <p:nvPr/>
        </p:nvSpPr>
        <p:spPr>
          <a:xfrm>
            <a:off x="2594603" y="2541308"/>
            <a:ext cx="1125177" cy="703943"/>
          </a:xfrm>
          <a:prstGeom prst="rect">
            <a:avLst/>
          </a:prstGeom>
          <a:solidFill>
            <a:srgbClr val="2F5597">
              <a:alpha val="74902"/>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9035EB28-0039-4891-BEE7-C838C8899A18}"/>
              </a:ext>
            </a:extLst>
          </p:cNvPr>
          <p:cNvSpPr txBox="1"/>
          <p:nvPr/>
        </p:nvSpPr>
        <p:spPr>
          <a:xfrm>
            <a:off x="471714" y="1132114"/>
            <a:ext cx="8244115" cy="584775"/>
          </a:xfrm>
          <a:prstGeom prst="rect">
            <a:avLst/>
          </a:prstGeom>
          <a:noFill/>
        </p:spPr>
        <p:txBody>
          <a:bodyPr wrap="square" rtlCol="0">
            <a:spAutoFit/>
          </a:bodyPr>
          <a:lstStyle/>
          <a:p>
            <a:r>
              <a:rPr lang="en-US" sz="3200" dirty="0">
                <a:solidFill>
                  <a:schemeClr val="accent2">
                    <a:lumMod val="60000"/>
                    <a:lumOff val="40000"/>
                  </a:schemeClr>
                </a:solidFill>
                <a:latin typeface="Luminari" panose="02000505000000020004" pitchFamily="2" charset="0"/>
              </a:rPr>
              <a:t>bound</a:t>
            </a:r>
            <a:r>
              <a:rPr lang="en-US" sz="3200" dirty="0">
                <a:latin typeface="Luminari" panose="02000505000000020004" pitchFamily="2" charset="0"/>
              </a:rPr>
              <a:t> ~ </a:t>
            </a:r>
            <a:r>
              <a:rPr lang="en-US" sz="3200" b="1" i="1" dirty="0" err="1">
                <a:solidFill>
                  <a:schemeClr val="accent2">
                    <a:lumMod val="60000"/>
                    <a:lumOff val="40000"/>
                  </a:schemeClr>
                </a:solidFill>
                <a:latin typeface="Times New Roman" panose="02020603050405020304" pitchFamily="18" charset="0"/>
                <a:cs typeface="Times New Roman" panose="02020603050405020304" pitchFamily="18" charset="0"/>
              </a:rPr>
              <a:t>ophellō</a:t>
            </a:r>
            <a:r>
              <a:rPr lang="en-US" sz="3200" dirty="0">
                <a:latin typeface="Luminari" panose="02000505000000020004" pitchFamily="2" charset="0"/>
              </a:rPr>
              <a:t> – </a:t>
            </a:r>
            <a:r>
              <a:rPr lang="en-US" sz="3200" i="1" dirty="0">
                <a:latin typeface="Luminari" panose="02000505000000020004" pitchFamily="2" charset="0"/>
              </a:rPr>
              <a:t>to incur a debt</a:t>
            </a:r>
            <a:endParaRPr lang="en-US" sz="7200" dirty="0">
              <a:solidFill>
                <a:schemeClr val="accent2">
                  <a:lumMod val="60000"/>
                  <a:lumOff val="40000"/>
                </a:schemeClr>
              </a:solidFill>
              <a:latin typeface="Luminari" panose="02000505000000020004" pitchFamily="2" charset="0"/>
            </a:endParaRPr>
          </a:p>
        </p:txBody>
      </p:sp>
      <p:sp>
        <p:nvSpPr>
          <p:cNvPr id="8" name="TextBox 7">
            <a:extLst>
              <a:ext uri="{FF2B5EF4-FFF2-40B4-BE49-F238E27FC236}">
                <a16:creationId xmlns:a16="http://schemas.microsoft.com/office/drawing/2014/main" id="{063188F4-4820-4617-A262-9957F84BB251}"/>
              </a:ext>
            </a:extLst>
          </p:cNvPr>
          <p:cNvSpPr txBox="1"/>
          <p:nvPr/>
        </p:nvSpPr>
        <p:spPr>
          <a:xfrm>
            <a:off x="478974" y="1640116"/>
            <a:ext cx="8244115" cy="2062103"/>
          </a:xfrm>
          <a:prstGeom prst="rect">
            <a:avLst/>
          </a:prstGeom>
          <a:noFill/>
        </p:spPr>
        <p:txBody>
          <a:bodyPr wrap="square" rtlCol="0">
            <a:spAutoFit/>
          </a:bodyPr>
          <a:lstStyle/>
          <a:p>
            <a:r>
              <a:rPr lang="en-US" sz="3200" dirty="0">
                <a:latin typeface="Luminari" panose="02000505000000020004" pitchFamily="2" charset="0"/>
              </a:rPr>
              <a:t>1 Thess. 1:3 ~ </a:t>
            </a:r>
            <a:r>
              <a:rPr lang="en-US" sz="3200" dirty="0">
                <a:solidFill>
                  <a:schemeClr val="accent2">
                    <a:lumMod val="60000"/>
                    <a:lumOff val="40000"/>
                  </a:schemeClr>
                </a:solidFill>
                <a:latin typeface="Luminari" panose="02000505000000020004" pitchFamily="2" charset="0"/>
              </a:rPr>
              <a:t>remembering without ceasing your work of faith, labor of love, and patience of hope in our Lord Jesus Christ in the sight of our God and Father,</a:t>
            </a:r>
            <a:endParaRPr lang="en-US" sz="4800" dirty="0">
              <a:solidFill>
                <a:schemeClr val="accent2">
                  <a:lumMod val="60000"/>
                  <a:lumOff val="40000"/>
                </a:schemeClr>
              </a:solidFill>
              <a:latin typeface="Luminari" panose="02000505000000020004" pitchFamily="2" charset="0"/>
            </a:endParaRPr>
          </a:p>
        </p:txBody>
      </p:sp>
      <p:sp>
        <p:nvSpPr>
          <p:cNvPr id="9" name="TextBox 8">
            <a:extLst>
              <a:ext uri="{FF2B5EF4-FFF2-40B4-BE49-F238E27FC236}">
                <a16:creationId xmlns:a16="http://schemas.microsoft.com/office/drawing/2014/main" id="{E24702D2-929F-4E09-A10F-E66A8BC01B60}"/>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2 Thessalonians 1:1-10</a:t>
            </a:r>
          </a:p>
        </p:txBody>
      </p:sp>
    </p:spTree>
    <p:extLst>
      <p:ext uri="{BB962C8B-B14F-4D97-AF65-F5344CB8AC3E}">
        <p14:creationId xmlns:p14="http://schemas.microsoft.com/office/powerpoint/2010/main" val="14858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7" grpId="1" animBg="1"/>
      <p:bldP spid="4"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F6E30A3-DA3B-4E5D-BFC9-4F985CD0298C}"/>
              </a:ext>
            </a:extLst>
          </p:cNvPr>
          <p:cNvSpPr/>
          <p:nvPr/>
        </p:nvSpPr>
        <p:spPr>
          <a:xfrm>
            <a:off x="2510972" y="3512448"/>
            <a:ext cx="5857622" cy="703943"/>
          </a:xfrm>
          <a:prstGeom prst="rect">
            <a:avLst/>
          </a:prstGeom>
          <a:solidFill>
            <a:srgbClr val="2F5597">
              <a:alpha val="74902"/>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81CA9E74-29F7-4701-9775-7099AC2F19CF}"/>
              </a:ext>
            </a:extLst>
          </p:cNvPr>
          <p:cNvSpPr/>
          <p:nvPr/>
        </p:nvSpPr>
        <p:spPr>
          <a:xfrm>
            <a:off x="404881" y="4012528"/>
            <a:ext cx="7534433" cy="703943"/>
          </a:xfrm>
          <a:prstGeom prst="rect">
            <a:avLst/>
          </a:prstGeom>
          <a:solidFill>
            <a:srgbClr val="2F5597">
              <a:alpha val="74902"/>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46ED8C3-EB9B-49B6-AFD2-B1CE1CAF08F0}"/>
              </a:ext>
            </a:extLst>
          </p:cNvPr>
          <p:cNvSpPr/>
          <p:nvPr/>
        </p:nvSpPr>
        <p:spPr>
          <a:xfrm>
            <a:off x="400978" y="4515251"/>
            <a:ext cx="2653110" cy="703943"/>
          </a:xfrm>
          <a:prstGeom prst="rect">
            <a:avLst/>
          </a:prstGeom>
          <a:solidFill>
            <a:srgbClr val="2F5597">
              <a:alpha val="74902"/>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E24702D2-929F-4E09-A10F-E66A8BC01B60}"/>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2 Thessalonians 1:1-10</a:t>
            </a:r>
          </a:p>
        </p:txBody>
      </p:sp>
      <p:sp>
        <p:nvSpPr>
          <p:cNvPr id="4" name="TextBox 3">
            <a:extLst>
              <a:ext uri="{FF2B5EF4-FFF2-40B4-BE49-F238E27FC236}">
                <a16:creationId xmlns:a16="http://schemas.microsoft.com/office/drawing/2014/main" id="{9035EB28-0039-4891-BEE7-C838C8899A18}"/>
              </a:ext>
            </a:extLst>
          </p:cNvPr>
          <p:cNvSpPr txBox="1"/>
          <p:nvPr/>
        </p:nvSpPr>
        <p:spPr>
          <a:xfrm>
            <a:off x="471714" y="1132114"/>
            <a:ext cx="8244115" cy="4031873"/>
          </a:xfrm>
          <a:prstGeom prst="rect">
            <a:avLst/>
          </a:prstGeom>
          <a:noFill/>
        </p:spPr>
        <p:txBody>
          <a:bodyPr wrap="square" rtlCol="0">
            <a:spAutoFit/>
          </a:bodyPr>
          <a:lstStyle/>
          <a:p>
            <a:r>
              <a:rPr lang="en-US" sz="3200" dirty="0">
                <a:latin typeface="Luminari" panose="02000505000000020004" pitchFamily="2" charset="0"/>
              </a:rPr>
              <a:t>Titus 2:11-13 ~ </a:t>
            </a:r>
            <a:r>
              <a:rPr lang="en-US" sz="3200" baseline="30000" dirty="0">
                <a:latin typeface="Luminari" panose="02000505000000020004" pitchFamily="2" charset="0"/>
              </a:rPr>
              <a:t>11</a:t>
            </a:r>
            <a:r>
              <a:rPr lang="en-US" sz="3200" dirty="0">
                <a:latin typeface="Luminari" panose="02000505000000020004" pitchFamily="2" charset="0"/>
              </a:rPr>
              <a:t> </a:t>
            </a:r>
            <a:r>
              <a:rPr lang="en-US" sz="3200" dirty="0">
                <a:solidFill>
                  <a:schemeClr val="accent2">
                    <a:lumMod val="60000"/>
                    <a:lumOff val="40000"/>
                  </a:schemeClr>
                </a:solidFill>
                <a:latin typeface="Luminari" panose="02000505000000020004" pitchFamily="2" charset="0"/>
              </a:rPr>
              <a:t>For the grace of God that brings salvation has appeared to all men, </a:t>
            </a:r>
            <a:r>
              <a:rPr lang="en-US" sz="3200" baseline="30000" dirty="0">
                <a:latin typeface="Luminari" panose="02000505000000020004" pitchFamily="2" charset="0"/>
              </a:rPr>
              <a:t>12</a:t>
            </a:r>
            <a:r>
              <a:rPr lang="en-US" sz="3200" dirty="0">
                <a:latin typeface="Luminari" panose="02000505000000020004" pitchFamily="2" charset="0"/>
              </a:rPr>
              <a:t> </a:t>
            </a:r>
            <a:r>
              <a:rPr lang="en-US" sz="3200" dirty="0">
                <a:solidFill>
                  <a:schemeClr val="accent2">
                    <a:lumMod val="60000"/>
                    <a:lumOff val="40000"/>
                  </a:schemeClr>
                </a:solidFill>
                <a:latin typeface="Luminari" panose="02000505000000020004" pitchFamily="2" charset="0"/>
              </a:rPr>
              <a:t>teaching us that, denying ungodliness and worldly lusts, we should live soberly, righteously, and godly in the present age, </a:t>
            </a:r>
            <a:r>
              <a:rPr lang="en-US" sz="3200" baseline="30000" dirty="0">
                <a:latin typeface="Luminari" panose="02000505000000020004" pitchFamily="2" charset="0"/>
              </a:rPr>
              <a:t>13</a:t>
            </a:r>
            <a:r>
              <a:rPr lang="en-US" sz="3200" dirty="0">
                <a:latin typeface="Luminari" panose="02000505000000020004" pitchFamily="2" charset="0"/>
              </a:rPr>
              <a:t> </a:t>
            </a:r>
            <a:r>
              <a:rPr lang="en-US" sz="3200" dirty="0">
                <a:solidFill>
                  <a:schemeClr val="accent2">
                    <a:lumMod val="60000"/>
                    <a:lumOff val="40000"/>
                  </a:schemeClr>
                </a:solidFill>
                <a:latin typeface="Luminari" panose="02000505000000020004" pitchFamily="2" charset="0"/>
              </a:rPr>
              <a:t>looking for the blessed hope and glorious appearing of our great God and Savior Jesus Christ,</a:t>
            </a:r>
          </a:p>
        </p:txBody>
      </p:sp>
    </p:spTree>
    <p:extLst>
      <p:ext uri="{BB962C8B-B14F-4D97-AF65-F5344CB8AC3E}">
        <p14:creationId xmlns:p14="http://schemas.microsoft.com/office/powerpoint/2010/main" val="1383119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00609C-6C6F-44D5-B46E-2BE8D562EA43}"/>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2 Thessalonians 1:1-10</a:t>
            </a:r>
          </a:p>
        </p:txBody>
      </p:sp>
    </p:spTree>
    <p:extLst>
      <p:ext uri="{BB962C8B-B14F-4D97-AF65-F5344CB8AC3E}">
        <p14:creationId xmlns:p14="http://schemas.microsoft.com/office/powerpoint/2010/main" val="271904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46ED8C3-EB9B-49B6-AFD2-B1CE1CAF08F0}"/>
              </a:ext>
            </a:extLst>
          </p:cNvPr>
          <p:cNvSpPr/>
          <p:nvPr/>
        </p:nvSpPr>
        <p:spPr>
          <a:xfrm>
            <a:off x="6050785" y="1053598"/>
            <a:ext cx="1237695" cy="703943"/>
          </a:xfrm>
          <a:prstGeom prst="rect">
            <a:avLst/>
          </a:prstGeom>
          <a:solidFill>
            <a:srgbClr val="2F5597">
              <a:alpha val="74902"/>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4" name="TextBox 3">
            <a:extLst>
              <a:ext uri="{FF2B5EF4-FFF2-40B4-BE49-F238E27FC236}">
                <a16:creationId xmlns:a16="http://schemas.microsoft.com/office/drawing/2014/main" id="{9035EB28-0039-4891-BEE7-C838C8899A18}"/>
              </a:ext>
            </a:extLst>
          </p:cNvPr>
          <p:cNvSpPr txBox="1"/>
          <p:nvPr/>
        </p:nvSpPr>
        <p:spPr>
          <a:xfrm>
            <a:off x="471714" y="1132114"/>
            <a:ext cx="8244115" cy="2554545"/>
          </a:xfrm>
          <a:prstGeom prst="rect">
            <a:avLst/>
          </a:prstGeom>
          <a:noFill/>
        </p:spPr>
        <p:txBody>
          <a:bodyPr wrap="square" rtlCol="0">
            <a:spAutoFit/>
          </a:bodyPr>
          <a:lstStyle/>
          <a:p>
            <a:r>
              <a:rPr lang="en-US" sz="3200" dirty="0">
                <a:latin typeface="Luminari" panose="02000505000000020004" pitchFamily="2" charset="0"/>
              </a:rPr>
              <a:t>Galatians 5:22-23 ~ </a:t>
            </a:r>
            <a:r>
              <a:rPr lang="en-US" sz="3200" baseline="30000" dirty="0">
                <a:latin typeface="Luminari" panose="02000505000000020004" pitchFamily="2" charset="0"/>
              </a:rPr>
              <a:t>22</a:t>
            </a:r>
            <a:r>
              <a:rPr lang="en-US" sz="3200" dirty="0">
                <a:latin typeface="Luminari" panose="02000505000000020004" pitchFamily="2" charset="0"/>
              </a:rPr>
              <a:t> </a:t>
            </a:r>
            <a:r>
              <a:rPr lang="en-US" sz="3200" dirty="0">
                <a:solidFill>
                  <a:schemeClr val="accent2">
                    <a:lumMod val="60000"/>
                    <a:lumOff val="40000"/>
                  </a:schemeClr>
                </a:solidFill>
                <a:latin typeface="Luminari" panose="02000505000000020004" pitchFamily="2" charset="0"/>
              </a:rPr>
              <a:t>But the fruit of the Spirit is love, joy, peace, longsuffering, kindness, goodness, faithfulness, </a:t>
            </a:r>
            <a:r>
              <a:rPr lang="en-US" sz="3200" baseline="30000" dirty="0">
                <a:latin typeface="Luminari" panose="02000505000000020004" pitchFamily="2" charset="0"/>
              </a:rPr>
              <a:t>23</a:t>
            </a:r>
            <a:r>
              <a:rPr lang="en-US" sz="3200" dirty="0">
                <a:latin typeface="Luminari" panose="02000505000000020004" pitchFamily="2" charset="0"/>
              </a:rPr>
              <a:t> </a:t>
            </a:r>
            <a:r>
              <a:rPr lang="en-US" sz="3200" dirty="0">
                <a:solidFill>
                  <a:schemeClr val="accent2">
                    <a:lumMod val="60000"/>
                    <a:lumOff val="40000"/>
                  </a:schemeClr>
                </a:solidFill>
                <a:latin typeface="Luminari" panose="02000505000000020004" pitchFamily="2" charset="0"/>
              </a:rPr>
              <a:t>gentleness, self- control. Against such there is no law.</a:t>
            </a:r>
          </a:p>
        </p:txBody>
      </p:sp>
      <p:sp>
        <p:nvSpPr>
          <p:cNvPr id="8" name="TextBox 7">
            <a:extLst>
              <a:ext uri="{FF2B5EF4-FFF2-40B4-BE49-F238E27FC236}">
                <a16:creationId xmlns:a16="http://schemas.microsoft.com/office/drawing/2014/main" id="{70A644D7-4A0E-4944-B15A-D55176A7CF88}"/>
              </a:ext>
            </a:extLst>
          </p:cNvPr>
          <p:cNvSpPr txBox="1"/>
          <p:nvPr/>
        </p:nvSpPr>
        <p:spPr>
          <a:xfrm>
            <a:off x="696686" y="3580078"/>
            <a:ext cx="7990114" cy="584775"/>
          </a:xfrm>
          <a:prstGeom prst="rect">
            <a:avLst/>
          </a:prstGeom>
          <a:noFill/>
        </p:spPr>
        <p:txBody>
          <a:bodyPr vert="horz" wrap="square" rtlCol="0">
            <a:spAutoFit/>
          </a:bodyPr>
          <a:lstStyle/>
          <a:p>
            <a:pPr marL="282575" indent="-282575">
              <a:buFont typeface="Arial" panose="020B0604020202020204" pitchFamily="34" charset="0"/>
              <a:buChar char="•"/>
            </a:pPr>
            <a:r>
              <a:rPr lang="en-US" sz="3200" b="1" dirty="0">
                <a:solidFill>
                  <a:schemeClr val="bg1"/>
                </a:solidFill>
                <a:latin typeface="Luminari" panose="02000505000000020004" pitchFamily="2" charset="0"/>
              </a:rPr>
              <a:t> </a:t>
            </a:r>
            <a:r>
              <a:rPr lang="en-US" sz="3200" b="1" dirty="0">
                <a:solidFill>
                  <a:schemeClr val="accent2">
                    <a:lumMod val="60000"/>
                    <a:lumOff val="40000"/>
                  </a:schemeClr>
                </a:solidFill>
                <a:latin typeface="Luminari" panose="02000505000000020004" pitchFamily="2" charset="0"/>
              </a:rPr>
              <a:t>fruit </a:t>
            </a:r>
            <a:r>
              <a:rPr lang="en-US" sz="3200" b="1" dirty="0">
                <a:solidFill>
                  <a:schemeClr val="bg1"/>
                </a:solidFill>
                <a:latin typeface="Luminari" panose="02000505000000020004" pitchFamily="2" charset="0"/>
              </a:rPr>
              <a:t>~</a:t>
            </a:r>
            <a:r>
              <a:rPr lang="en-US" sz="3200" b="1" dirty="0">
                <a:solidFill>
                  <a:schemeClr val="accent2">
                    <a:lumMod val="60000"/>
                    <a:lumOff val="40000"/>
                  </a:schemeClr>
                </a:solidFill>
                <a:latin typeface="Luminari" panose="02000505000000020004" pitchFamily="2" charset="0"/>
              </a:rPr>
              <a:t> </a:t>
            </a:r>
            <a:r>
              <a:rPr lang="en-US" sz="3200" b="1" i="1" dirty="0" err="1">
                <a:solidFill>
                  <a:schemeClr val="accent2">
                    <a:lumMod val="60000"/>
                    <a:lumOff val="40000"/>
                  </a:schemeClr>
                </a:solidFill>
                <a:latin typeface="Times New Roman" panose="02020603050405020304" pitchFamily="18" charset="0"/>
                <a:cs typeface="Times New Roman" panose="02020603050405020304" pitchFamily="18" charset="0"/>
              </a:rPr>
              <a:t>karpos</a:t>
            </a:r>
            <a:r>
              <a:rPr lang="en-US" sz="3200" b="1" dirty="0">
                <a:solidFill>
                  <a:schemeClr val="accent2">
                    <a:lumMod val="60000"/>
                    <a:lumOff val="40000"/>
                  </a:schemeClr>
                </a:solidFill>
                <a:latin typeface="Luminari" panose="02000505000000020004" pitchFamily="2" charset="0"/>
              </a:rPr>
              <a:t> </a:t>
            </a:r>
            <a:r>
              <a:rPr lang="en-US" sz="3200" b="1" dirty="0">
                <a:solidFill>
                  <a:schemeClr val="bg1"/>
                </a:solidFill>
                <a:latin typeface="Luminari" panose="02000505000000020004" pitchFamily="2" charset="0"/>
              </a:rPr>
              <a:t>(sing.) not </a:t>
            </a:r>
            <a:r>
              <a:rPr lang="en-US" sz="3200" b="1" i="1" dirty="0" err="1">
                <a:solidFill>
                  <a:schemeClr val="accent2">
                    <a:lumMod val="60000"/>
                    <a:lumOff val="40000"/>
                  </a:schemeClr>
                </a:solidFill>
                <a:latin typeface="Times New Roman" panose="02020603050405020304" pitchFamily="18" charset="0"/>
                <a:cs typeface="Times New Roman" panose="02020603050405020304" pitchFamily="18" charset="0"/>
              </a:rPr>
              <a:t>karpoi</a:t>
            </a:r>
            <a:r>
              <a:rPr lang="en-US" sz="3200" b="1" dirty="0">
                <a:solidFill>
                  <a:schemeClr val="accent2">
                    <a:lumMod val="60000"/>
                    <a:lumOff val="40000"/>
                  </a:schemeClr>
                </a:solidFill>
                <a:latin typeface="Luminari" panose="02000505000000020004" pitchFamily="2" charset="0"/>
              </a:rPr>
              <a:t> </a:t>
            </a:r>
            <a:r>
              <a:rPr lang="en-US" sz="3200" b="1" dirty="0">
                <a:solidFill>
                  <a:schemeClr val="bg1"/>
                </a:solidFill>
                <a:latin typeface="Luminari" panose="02000505000000020004" pitchFamily="2" charset="0"/>
              </a:rPr>
              <a:t>(pl.)</a:t>
            </a:r>
          </a:p>
        </p:txBody>
      </p:sp>
      <p:sp>
        <p:nvSpPr>
          <p:cNvPr id="6" name="TextBox 5">
            <a:extLst>
              <a:ext uri="{FF2B5EF4-FFF2-40B4-BE49-F238E27FC236}">
                <a16:creationId xmlns:a16="http://schemas.microsoft.com/office/drawing/2014/main" id="{E44F8AE3-2E59-4E49-B4BE-6BB2523CC822}"/>
              </a:ext>
            </a:extLst>
          </p:cNvPr>
          <p:cNvSpPr txBox="1"/>
          <p:nvPr/>
        </p:nvSpPr>
        <p:spPr>
          <a:xfrm>
            <a:off x="457199" y="6175828"/>
            <a:ext cx="5609772" cy="461665"/>
          </a:xfrm>
          <a:prstGeom prst="rect">
            <a:avLst/>
          </a:prstGeom>
          <a:noFill/>
        </p:spPr>
        <p:txBody>
          <a:bodyPr wrap="square" rtlCol="0">
            <a:spAutoFit/>
          </a:bodyPr>
          <a:lstStyle/>
          <a:p>
            <a:r>
              <a:rPr lang="en-US" sz="2400" dirty="0">
                <a:solidFill>
                  <a:schemeClr val="bg1"/>
                </a:solidFill>
                <a:latin typeface="Luminari" panose="02000505000000020004" pitchFamily="2" charset="0"/>
              </a:rPr>
              <a:t>2 Thessalonians 1:1-10</a:t>
            </a:r>
          </a:p>
        </p:txBody>
      </p:sp>
    </p:spTree>
    <p:extLst>
      <p:ext uri="{BB962C8B-B14F-4D97-AF65-F5344CB8AC3E}">
        <p14:creationId xmlns:p14="http://schemas.microsoft.com/office/powerpoint/2010/main" val="520722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8" grpId="0"/>
    </p:bldLst>
  </p:timing>
</p:sld>
</file>

<file path=ppt/theme/theme1.xml><?xml version="1.0" encoding="utf-8"?>
<a:theme xmlns:a="http://schemas.openxmlformats.org/drawingml/2006/main" name="Office Theme">
  <a:themeElements>
    <a:clrScheme name="Thessalonians">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200" dirty="0">
            <a:solidFill>
              <a:schemeClr val="bg1"/>
            </a:solidFill>
            <a:latin typeface="Luminari" panose="02000505000000020004" pitchFamily="2" charset="0"/>
          </a:defRPr>
        </a:defPPr>
      </a:lstStyle>
    </a:txDef>
  </a:objectDefaults>
  <a:extraClrSchemeLst/>
  <a:extLst>
    <a:ext uri="{05A4C25C-085E-4340-85A3-A5531E510DB2}">
      <thm15:themeFamily xmlns:thm15="http://schemas.microsoft.com/office/thememl/2012/main" name="2 Thessalonians.pot  -  Compatibility Mode" id="{389F08F0-DC36-4917-A3D0-630A5297A6D2}" vid="{3B18DFD9-CDF2-4033-BBBB-1D9460315CA0}"/>
    </a:ext>
  </a:extLst>
</a:theme>
</file>

<file path=docProps/app.xml><?xml version="1.0" encoding="utf-8"?>
<Properties xmlns="http://schemas.openxmlformats.org/officeDocument/2006/extended-properties" xmlns:vt="http://schemas.openxmlformats.org/officeDocument/2006/docPropsVTypes">
  <Template/>
  <TotalTime>3641</TotalTime>
  <Words>796</Words>
  <Application>Microsoft Office PowerPoint</Application>
  <PresentationFormat>On-screen Show (4:3)</PresentationFormat>
  <Paragraphs>107</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Calibri Light</vt:lpstr>
      <vt:lpstr>Luminari</vt:lpstr>
      <vt:lpstr>Arial</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3</cp:revision>
  <dcterms:created xsi:type="dcterms:W3CDTF">2018-01-01T16:50:55Z</dcterms:created>
  <dcterms:modified xsi:type="dcterms:W3CDTF">2018-01-07T20:55:34Z</dcterms:modified>
</cp:coreProperties>
</file>